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61" r:id="rId4"/>
    <p:sldId id="258" r:id="rId5"/>
    <p:sldId id="259" r:id="rId6"/>
    <p:sldId id="260" r:id="rId7"/>
    <p:sldId id="267" r:id="rId8"/>
    <p:sldId id="263" r:id="rId9"/>
    <p:sldId id="262"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9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646" autoAdjust="0"/>
  </p:normalViewPr>
  <p:slideViewPr>
    <p:cSldViewPr snapToGrid="0">
      <p:cViewPr varScale="1">
        <p:scale>
          <a:sx n="49" d="100"/>
          <a:sy n="49" d="100"/>
        </p:scale>
        <p:origin x="15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928024-B0B7-40B0-8FC4-55EE04C78A37}"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FB75F-7DA9-459F-A8FA-5BBE97C207BC}" type="slidenum">
              <a:rPr lang="en-US" smtClean="0"/>
              <a:t>‹#›</a:t>
            </a:fld>
            <a:endParaRPr lang="en-US"/>
          </a:p>
        </p:txBody>
      </p:sp>
    </p:spTree>
    <p:extLst>
      <p:ext uri="{BB962C8B-B14F-4D97-AF65-F5344CB8AC3E}">
        <p14:creationId xmlns:p14="http://schemas.microsoft.com/office/powerpoint/2010/main" val="182800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reeimages.com/search/cartoon-driving-ca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The Story of the Mean Greenhouse Gases</a:t>
            </a:r>
          </a:p>
        </p:txBody>
      </p:sp>
      <p:sp>
        <p:nvSpPr>
          <p:cNvPr id="4" name="Slide Number Placeholder 3"/>
          <p:cNvSpPr>
            <a:spLocks noGrp="1"/>
          </p:cNvSpPr>
          <p:nvPr>
            <p:ph type="sldNum" sz="quarter" idx="5"/>
          </p:nvPr>
        </p:nvSpPr>
        <p:spPr/>
        <p:txBody>
          <a:bodyPr/>
          <a:lstStyle/>
          <a:p>
            <a:fld id="{7ADFB75F-7DA9-459F-A8FA-5BBE97C207BC}" type="slidenum">
              <a:rPr lang="en-US" smtClean="0"/>
              <a:t>1</a:t>
            </a:fld>
            <a:endParaRPr lang="en-US"/>
          </a:p>
        </p:txBody>
      </p:sp>
    </p:spTree>
    <p:extLst>
      <p:ext uri="{BB962C8B-B14F-4D97-AF65-F5344CB8AC3E}">
        <p14:creationId xmlns:p14="http://schemas.microsoft.com/office/powerpoint/2010/main" val="48669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the better option, riding in the car or bike riding?</a:t>
            </a:r>
          </a:p>
          <a:p>
            <a:r>
              <a:rPr lang="en-US" dirty="0"/>
              <a:t>Clue: Cars release a gas called carbon dioxide which can be harmful to our environment.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Cars release those mean greenhouse gases that pollute our earth so riding your bike is definitely the best option, plus you get some fresh air and exercise too!</a:t>
            </a:r>
          </a:p>
          <a:p>
            <a:endParaRPr lang="en-US" dirty="0"/>
          </a:p>
        </p:txBody>
      </p:sp>
      <p:sp>
        <p:nvSpPr>
          <p:cNvPr id="4" name="Slide Number Placeholder 3"/>
          <p:cNvSpPr>
            <a:spLocks noGrp="1"/>
          </p:cNvSpPr>
          <p:nvPr>
            <p:ph type="sldNum" sz="quarter" idx="5"/>
          </p:nvPr>
        </p:nvSpPr>
        <p:spPr/>
        <p:txBody>
          <a:bodyPr/>
          <a:lstStyle/>
          <a:p>
            <a:fld id="{7ADFB75F-7DA9-459F-A8FA-5BBE97C207BC}" type="slidenum">
              <a:rPr lang="en-US" smtClean="0"/>
              <a:t>10</a:t>
            </a:fld>
            <a:endParaRPr lang="en-US"/>
          </a:p>
        </p:txBody>
      </p:sp>
    </p:spTree>
    <p:extLst>
      <p:ext uri="{BB962C8B-B14F-4D97-AF65-F5344CB8AC3E}">
        <p14:creationId xmlns:p14="http://schemas.microsoft.com/office/powerpoint/2010/main" val="67594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the better option, tree planting or cutting down trees?</a:t>
            </a:r>
          </a:p>
          <a:p>
            <a:r>
              <a:rPr lang="en-US" dirty="0"/>
              <a:t>Clue: Trees take in in a gas called carbon dioxide (CO2) and when we cut down trees that gets released back into the air.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Planting trees is the better option and more fun! Trees help clean our air by taking in carbon dioxide (CO2) which is that mean greenhouse gas, so when we cut down trees it just releases all those mean greenhouse gases back into the air.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ADFB75F-7DA9-459F-A8FA-5BBE97C207BC}" type="slidenum">
              <a:rPr lang="en-US" smtClean="0"/>
              <a:t>11</a:t>
            </a:fld>
            <a:endParaRPr lang="en-US"/>
          </a:p>
        </p:txBody>
      </p:sp>
    </p:spTree>
    <p:extLst>
      <p:ext uri="{BB962C8B-B14F-4D97-AF65-F5344CB8AC3E}">
        <p14:creationId xmlns:p14="http://schemas.microsoft.com/office/powerpoint/2010/main" val="76101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the better option, carpooling or only with you in the car?</a:t>
            </a:r>
          </a:p>
          <a:p>
            <a:r>
              <a:rPr lang="en-US" dirty="0"/>
              <a:t>Clue: Cars release a gas called carbon dioxide (CO2) which can be harmful to our environment.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Carpooling with a friend is the better option! Cars release those mean greenhouse gases into the air so carpooling can minimize the amount of cars on the road which will minimize the gases being released into the air!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hlinkClick r:id="rId3"/>
            </a:endParaRPr>
          </a:p>
        </p:txBody>
      </p:sp>
      <p:sp>
        <p:nvSpPr>
          <p:cNvPr id="4" name="Slide Number Placeholder 3"/>
          <p:cNvSpPr>
            <a:spLocks noGrp="1"/>
          </p:cNvSpPr>
          <p:nvPr>
            <p:ph type="sldNum" sz="quarter" idx="5"/>
          </p:nvPr>
        </p:nvSpPr>
        <p:spPr/>
        <p:txBody>
          <a:bodyPr/>
          <a:lstStyle/>
          <a:p>
            <a:fld id="{7ADFB75F-7DA9-459F-A8FA-5BBE97C207BC}" type="slidenum">
              <a:rPr lang="en-US" smtClean="0"/>
              <a:t>12</a:t>
            </a:fld>
            <a:endParaRPr lang="en-US"/>
          </a:p>
        </p:txBody>
      </p:sp>
    </p:spTree>
    <p:extLst>
      <p:ext uri="{BB962C8B-B14F-4D97-AF65-F5344CB8AC3E}">
        <p14:creationId xmlns:p14="http://schemas.microsoft.com/office/powerpoint/2010/main" val="268191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the better option, turning your lights off or keeping them on when you are not in the room?</a:t>
            </a:r>
          </a:p>
          <a:p>
            <a:r>
              <a:rPr lang="en-US" dirty="0"/>
              <a:t>Clue: Energy gets used up when we keep our lights on. And a lot of times that energy is coming from oil, coal, or natural gas.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When we keep our lights on it uses up a lot of energy, and that energy may come from oil, coal or natural gas, so when we use energy those mean greenhouse gases are being released. It’s always better to remember to turn off your lights when leaving your room! </a:t>
            </a:r>
          </a:p>
          <a:p>
            <a:endParaRPr lang="en-US" dirty="0"/>
          </a:p>
        </p:txBody>
      </p:sp>
      <p:sp>
        <p:nvSpPr>
          <p:cNvPr id="4" name="Slide Number Placeholder 3"/>
          <p:cNvSpPr>
            <a:spLocks noGrp="1"/>
          </p:cNvSpPr>
          <p:nvPr>
            <p:ph type="sldNum" sz="quarter" idx="5"/>
          </p:nvPr>
        </p:nvSpPr>
        <p:spPr/>
        <p:txBody>
          <a:bodyPr/>
          <a:lstStyle/>
          <a:p>
            <a:fld id="{7ADFB75F-7DA9-459F-A8FA-5BBE97C207BC}" type="slidenum">
              <a:rPr lang="en-US" smtClean="0"/>
              <a:t>13</a:t>
            </a:fld>
            <a:endParaRPr lang="en-US"/>
          </a:p>
        </p:txBody>
      </p:sp>
    </p:spTree>
    <p:extLst>
      <p:ext uri="{BB962C8B-B14F-4D97-AF65-F5344CB8AC3E}">
        <p14:creationId xmlns:p14="http://schemas.microsoft.com/office/powerpoint/2010/main" val="21387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Greenhouse gases are mean little gasses that float out of cars, cows, trains, smoke stacks, and burning trees (deforestation). </a:t>
            </a:r>
          </a:p>
        </p:txBody>
      </p:sp>
      <p:sp>
        <p:nvSpPr>
          <p:cNvPr id="4" name="Slide Number Placeholder 3"/>
          <p:cNvSpPr>
            <a:spLocks noGrp="1"/>
          </p:cNvSpPr>
          <p:nvPr>
            <p:ph type="sldNum" sz="quarter" idx="5"/>
          </p:nvPr>
        </p:nvSpPr>
        <p:spPr/>
        <p:txBody>
          <a:bodyPr/>
          <a:lstStyle/>
          <a:p>
            <a:fld id="{7ADFB75F-7DA9-459F-A8FA-5BBE97C207BC}" type="slidenum">
              <a:rPr lang="en-US" smtClean="0"/>
              <a:t>2</a:t>
            </a:fld>
            <a:endParaRPr lang="en-US"/>
          </a:p>
        </p:txBody>
      </p:sp>
    </p:spTree>
    <p:extLst>
      <p:ext uri="{BB962C8B-B14F-4D97-AF65-F5344CB8AC3E}">
        <p14:creationId xmlns:p14="http://schemas.microsoft.com/office/powerpoint/2010/main" val="197081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mean greenhouse gases destroy our atmosphere by rising up in the sky.</a:t>
            </a:r>
          </a:p>
        </p:txBody>
      </p:sp>
      <p:sp>
        <p:nvSpPr>
          <p:cNvPr id="4" name="Slide Number Placeholder 3"/>
          <p:cNvSpPr>
            <a:spLocks noGrp="1"/>
          </p:cNvSpPr>
          <p:nvPr>
            <p:ph type="sldNum" sz="quarter" idx="5"/>
          </p:nvPr>
        </p:nvSpPr>
        <p:spPr/>
        <p:txBody>
          <a:bodyPr/>
          <a:lstStyle/>
          <a:p>
            <a:fld id="{7ADFB75F-7DA9-459F-A8FA-5BBE97C207BC}" type="slidenum">
              <a:rPr lang="en-US" smtClean="0"/>
              <a:t>3</a:t>
            </a:fld>
            <a:endParaRPr lang="en-US"/>
          </a:p>
        </p:txBody>
      </p:sp>
    </p:spTree>
    <p:extLst>
      <p:ext uri="{BB962C8B-B14F-4D97-AF65-F5344CB8AC3E}">
        <p14:creationId xmlns:p14="http://schemas.microsoft.com/office/powerpoint/2010/main" val="70977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surround our earth like this.</a:t>
            </a:r>
          </a:p>
        </p:txBody>
      </p:sp>
      <p:sp>
        <p:nvSpPr>
          <p:cNvPr id="4" name="Slide Number Placeholder 3"/>
          <p:cNvSpPr>
            <a:spLocks noGrp="1"/>
          </p:cNvSpPr>
          <p:nvPr>
            <p:ph type="sldNum" sz="quarter" idx="5"/>
          </p:nvPr>
        </p:nvSpPr>
        <p:spPr/>
        <p:txBody>
          <a:bodyPr/>
          <a:lstStyle/>
          <a:p>
            <a:fld id="{7ADFB75F-7DA9-459F-A8FA-5BBE97C207BC}" type="slidenum">
              <a:rPr lang="en-US" smtClean="0"/>
              <a:t>4</a:t>
            </a:fld>
            <a:endParaRPr lang="en-US"/>
          </a:p>
        </p:txBody>
      </p:sp>
    </p:spTree>
    <p:extLst>
      <p:ext uri="{BB962C8B-B14F-4D97-AF65-F5344CB8AC3E}">
        <p14:creationId xmlns:p14="http://schemas.microsoft.com/office/powerpoint/2010/main" val="421020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(click) (click) So when the sun’s rays shine down on earth, (click) some of that heat from the sun escapes back into space, (click) (click) while some of the heat gets trapped by the mean greenhouse gases, and are unable to escape, (click) so the heat goes back down to earth. </a:t>
            </a:r>
          </a:p>
          <a:p>
            <a:endParaRPr lang="en-US" dirty="0"/>
          </a:p>
          <a:p>
            <a:endParaRPr lang="en-US" dirty="0"/>
          </a:p>
          <a:p>
            <a:r>
              <a:rPr lang="en-US" dirty="0"/>
              <a:t>* Left click on your mouse</a:t>
            </a:r>
          </a:p>
        </p:txBody>
      </p:sp>
      <p:sp>
        <p:nvSpPr>
          <p:cNvPr id="4" name="Slide Number Placeholder 3"/>
          <p:cNvSpPr>
            <a:spLocks noGrp="1"/>
          </p:cNvSpPr>
          <p:nvPr>
            <p:ph type="sldNum" sz="quarter" idx="5"/>
          </p:nvPr>
        </p:nvSpPr>
        <p:spPr/>
        <p:txBody>
          <a:bodyPr/>
          <a:lstStyle/>
          <a:p>
            <a:fld id="{7ADFB75F-7DA9-459F-A8FA-5BBE97C207BC}" type="slidenum">
              <a:rPr lang="en-US" smtClean="0"/>
              <a:t>5</a:t>
            </a:fld>
            <a:endParaRPr lang="en-US"/>
          </a:p>
        </p:txBody>
      </p:sp>
    </p:spTree>
    <p:extLst>
      <p:ext uri="{BB962C8B-B14F-4D97-AF65-F5344CB8AC3E}">
        <p14:creationId xmlns:p14="http://schemas.microsoft.com/office/powerpoint/2010/main" val="51157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because the heat is trapped our earth gets warmer. </a:t>
            </a:r>
          </a:p>
        </p:txBody>
      </p:sp>
      <p:sp>
        <p:nvSpPr>
          <p:cNvPr id="4" name="Slide Number Placeholder 3"/>
          <p:cNvSpPr>
            <a:spLocks noGrp="1"/>
          </p:cNvSpPr>
          <p:nvPr>
            <p:ph type="sldNum" sz="quarter" idx="5"/>
          </p:nvPr>
        </p:nvSpPr>
        <p:spPr/>
        <p:txBody>
          <a:bodyPr/>
          <a:lstStyle/>
          <a:p>
            <a:fld id="{7ADFB75F-7DA9-459F-A8FA-5BBE97C207BC}" type="slidenum">
              <a:rPr lang="en-US" smtClean="0"/>
              <a:t>6</a:t>
            </a:fld>
            <a:endParaRPr lang="en-US"/>
          </a:p>
        </p:txBody>
      </p:sp>
    </p:spTree>
    <p:extLst>
      <p:ext uri="{BB962C8B-B14F-4D97-AF65-F5344CB8AC3E}">
        <p14:creationId xmlns:p14="http://schemas.microsoft.com/office/powerpoint/2010/main" val="1267069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warmer temperatures lead to ice melt in places like the Arctic and Greenland where it is supposed to be really cold. When the ice starts to melt this means less chance for animals to survive. Also, more places will be experiencing less rainfall which can affect plant growth.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ADFB75F-7DA9-459F-A8FA-5BBE97C207BC}" type="slidenum">
              <a:rPr lang="en-US" smtClean="0"/>
              <a:t>7</a:t>
            </a:fld>
            <a:endParaRPr lang="en-US"/>
          </a:p>
        </p:txBody>
      </p:sp>
    </p:spTree>
    <p:extLst>
      <p:ext uri="{BB962C8B-B14F-4D97-AF65-F5344CB8AC3E}">
        <p14:creationId xmlns:p14="http://schemas.microsoft.com/office/powerpoint/2010/main" val="418151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can you do about this? Good news there is a lot you can do! Let’s put your knowledge to the test with this quiz! If you guess most of the questions right you will be well on your way to becoming a hero for our environment!</a:t>
            </a:r>
          </a:p>
        </p:txBody>
      </p:sp>
      <p:sp>
        <p:nvSpPr>
          <p:cNvPr id="4" name="Slide Number Placeholder 3"/>
          <p:cNvSpPr>
            <a:spLocks noGrp="1"/>
          </p:cNvSpPr>
          <p:nvPr>
            <p:ph type="sldNum" sz="quarter" idx="5"/>
          </p:nvPr>
        </p:nvSpPr>
        <p:spPr/>
        <p:txBody>
          <a:bodyPr/>
          <a:lstStyle/>
          <a:p>
            <a:fld id="{7ADFB75F-7DA9-459F-A8FA-5BBE97C207BC}" type="slidenum">
              <a:rPr lang="en-US" smtClean="0"/>
              <a:t>8</a:t>
            </a:fld>
            <a:endParaRPr lang="en-US"/>
          </a:p>
        </p:txBody>
      </p:sp>
    </p:spTree>
    <p:extLst>
      <p:ext uri="{BB962C8B-B14F-4D97-AF65-F5344CB8AC3E}">
        <p14:creationId xmlns:p14="http://schemas.microsoft.com/office/powerpoint/2010/main" val="226935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food item do you eat to help save our environment?</a:t>
            </a:r>
          </a:p>
          <a:p>
            <a:r>
              <a:rPr lang="en-US" dirty="0"/>
              <a:t>Clue: Cows release a gas called methane gas from burping and farting because of the food we are feeding them(corn and soy). </a:t>
            </a:r>
          </a:p>
          <a:p>
            <a:endParaRPr lang="en-US" dirty="0"/>
          </a:p>
          <a:p>
            <a:r>
              <a:rPr lang="en-US" dirty="0"/>
              <a:t>Correct! Veggies are the better option because cows release those mean greenhouse gases, so it’s better not to eat meat to stop those greenhouse gases from warming our earth!</a:t>
            </a:r>
          </a:p>
        </p:txBody>
      </p:sp>
      <p:sp>
        <p:nvSpPr>
          <p:cNvPr id="4" name="Slide Number Placeholder 3"/>
          <p:cNvSpPr>
            <a:spLocks noGrp="1"/>
          </p:cNvSpPr>
          <p:nvPr>
            <p:ph type="sldNum" sz="quarter" idx="5"/>
          </p:nvPr>
        </p:nvSpPr>
        <p:spPr/>
        <p:txBody>
          <a:bodyPr/>
          <a:lstStyle/>
          <a:p>
            <a:fld id="{7ADFB75F-7DA9-459F-A8FA-5BBE97C207BC}" type="slidenum">
              <a:rPr lang="en-US" smtClean="0"/>
              <a:t>9</a:t>
            </a:fld>
            <a:endParaRPr lang="en-US"/>
          </a:p>
        </p:txBody>
      </p:sp>
    </p:spTree>
    <p:extLst>
      <p:ext uri="{BB962C8B-B14F-4D97-AF65-F5344CB8AC3E}">
        <p14:creationId xmlns:p14="http://schemas.microsoft.com/office/powerpoint/2010/main" val="154289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86EB-94E5-4174-9127-66258972FA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F31730-F710-437A-B7C1-9847BB9A3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F12933-231C-418A-ADE9-4901AFED5962}"/>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5" name="Footer Placeholder 4">
            <a:extLst>
              <a:ext uri="{FF2B5EF4-FFF2-40B4-BE49-F238E27FC236}">
                <a16:creationId xmlns:a16="http://schemas.microsoft.com/office/drawing/2014/main" id="{57885324-48C4-46A8-8FDF-5C5813839D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4AFF2-0EC5-4F05-8C5C-BBD9769CEF0C}"/>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617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91D9-2B51-4D66-8B85-C3407263ED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D2CE57-740B-441A-91C2-FAF9F9537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E0B96-408D-49D2-BDB6-646D25E9F3AE}"/>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5" name="Footer Placeholder 4">
            <a:extLst>
              <a:ext uri="{FF2B5EF4-FFF2-40B4-BE49-F238E27FC236}">
                <a16:creationId xmlns:a16="http://schemas.microsoft.com/office/drawing/2014/main" id="{67E7A6DB-7CAB-4D65-AEB8-A2278122A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0AEE8-8E90-47F4-BC4D-FCB797793A75}"/>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426479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7FB6E7-9CF9-4042-B12C-5339CF53DD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2AB31B-E810-4F5D-A2AD-776624DCE1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7186F-D688-4D33-9B92-0994353F8426}"/>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5" name="Footer Placeholder 4">
            <a:extLst>
              <a:ext uri="{FF2B5EF4-FFF2-40B4-BE49-F238E27FC236}">
                <a16:creationId xmlns:a16="http://schemas.microsoft.com/office/drawing/2014/main" id="{30FC6365-A2F2-4D66-8833-DCD801484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2F502-FC17-42C8-BD46-2D0F70C90A9D}"/>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421820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E376-D199-4DA1-A19B-B8E6253A2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3DB3E0-14B5-4CFB-99CD-E6508C91A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E875D-2293-4ADE-A160-A4DAB8581546}"/>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5" name="Footer Placeholder 4">
            <a:extLst>
              <a:ext uri="{FF2B5EF4-FFF2-40B4-BE49-F238E27FC236}">
                <a16:creationId xmlns:a16="http://schemas.microsoft.com/office/drawing/2014/main" id="{B73EAC3E-0077-41D2-A714-C2D7BBB07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A62A1-E3FA-4FA6-AF23-036473C17A50}"/>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172225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5681-6C0E-4A9A-89EE-829039F84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A81A47-82C6-424E-874C-399FEF69B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12223-B032-4881-B6D8-5D4AFC0FC684}"/>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5" name="Footer Placeholder 4">
            <a:extLst>
              <a:ext uri="{FF2B5EF4-FFF2-40B4-BE49-F238E27FC236}">
                <a16:creationId xmlns:a16="http://schemas.microsoft.com/office/drawing/2014/main" id="{833B6152-DB04-4B94-AD99-6B27A7A04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8AA77-CEAE-4293-B16E-12B1CDF62D66}"/>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282173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097D-6C5A-4657-A10D-EBCB07227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CDE1E-E492-4AFC-A152-232DC10EE5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41D77-9384-48B9-BA01-83AC78FBD0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396650-F0B6-4821-BD91-4DFFB45B1E8A}"/>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6" name="Footer Placeholder 5">
            <a:extLst>
              <a:ext uri="{FF2B5EF4-FFF2-40B4-BE49-F238E27FC236}">
                <a16:creationId xmlns:a16="http://schemas.microsoft.com/office/drawing/2014/main" id="{76A20904-8B6D-4D53-ADE9-7CC34AA27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C77AE-4CF3-4ED9-9AEF-584BCC393287}"/>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427838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AE40-642E-4DA3-977D-55BA71BC63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DDC69F-EFB5-4588-BCFF-19121C6B9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E0E66F-C4EB-4C44-A096-E7FD70F4E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75CF9A-15C8-4459-93F3-2A3D54C5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F0CEB7-C9D8-4C49-9E8B-A1E904B26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B41323-003F-409A-9F99-2F83480073F5}"/>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8" name="Footer Placeholder 7">
            <a:extLst>
              <a:ext uri="{FF2B5EF4-FFF2-40B4-BE49-F238E27FC236}">
                <a16:creationId xmlns:a16="http://schemas.microsoft.com/office/drawing/2014/main" id="{1A23CDA8-492C-4BDF-AA2E-11BF7CBAB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BC0686-3BD0-4099-BE42-4A4C73DCC793}"/>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134081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1F86-CCDA-4340-843E-509F7F7680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6E0C98-B8D2-4701-8E18-3980AE406235}"/>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4" name="Footer Placeholder 3">
            <a:extLst>
              <a:ext uri="{FF2B5EF4-FFF2-40B4-BE49-F238E27FC236}">
                <a16:creationId xmlns:a16="http://schemas.microsoft.com/office/drawing/2014/main" id="{F13D2291-6A6B-4795-997C-CC377E8D5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7D71E1-F877-43E6-A96A-D847EA90C5F0}"/>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173618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A2794-1562-4F3B-8FA0-C9945771E49D}"/>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3" name="Footer Placeholder 2">
            <a:extLst>
              <a:ext uri="{FF2B5EF4-FFF2-40B4-BE49-F238E27FC236}">
                <a16:creationId xmlns:a16="http://schemas.microsoft.com/office/drawing/2014/main" id="{978EBC47-BF29-4160-9C9F-F8BD9C659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5E4A16-68FF-466E-92BC-BA812050A106}"/>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82677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A499-285F-45AB-A450-382F3EE85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6294A-3786-4817-BCD3-2283EE9C5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A0E23-90E7-4E38-BCF6-C2777E740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BCAE0-CBB2-4C68-A9D6-7EEC8FC82CB6}"/>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6" name="Footer Placeholder 5">
            <a:extLst>
              <a:ext uri="{FF2B5EF4-FFF2-40B4-BE49-F238E27FC236}">
                <a16:creationId xmlns:a16="http://schemas.microsoft.com/office/drawing/2014/main" id="{89B9C963-E0A5-4F77-AB59-13CA7B2EF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F835DD-12C9-4817-A1CD-BF0693E48E46}"/>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89607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58AD-0133-4DCF-8C57-E756D8D4D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FA4E01-8BD4-43B1-9CE5-840D01BFA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358535-559A-459A-9725-B28428C76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669F5-DA33-4B2E-B46C-CBB98A09B924}"/>
              </a:ext>
            </a:extLst>
          </p:cNvPr>
          <p:cNvSpPr>
            <a:spLocks noGrp="1"/>
          </p:cNvSpPr>
          <p:nvPr>
            <p:ph type="dt" sz="half" idx="10"/>
          </p:nvPr>
        </p:nvSpPr>
        <p:spPr/>
        <p:txBody>
          <a:bodyPr/>
          <a:lstStyle/>
          <a:p>
            <a:fld id="{BD634176-6831-4B88-8055-F7AECB01E684}" type="datetimeFigureOut">
              <a:rPr lang="en-US" smtClean="0"/>
              <a:t>9/7/2020</a:t>
            </a:fld>
            <a:endParaRPr lang="en-US"/>
          </a:p>
        </p:txBody>
      </p:sp>
      <p:sp>
        <p:nvSpPr>
          <p:cNvPr id="6" name="Footer Placeholder 5">
            <a:extLst>
              <a:ext uri="{FF2B5EF4-FFF2-40B4-BE49-F238E27FC236}">
                <a16:creationId xmlns:a16="http://schemas.microsoft.com/office/drawing/2014/main" id="{AE324561-0BAD-41B6-B9DA-D18C910A9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31FBFC-EDA6-4C14-BD9E-4ACC8E719F09}"/>
              </a:ext>
            </a:extLst>
          </p:cNvPr>
          <p:cNvSpPr>
            <a:spLocks noGrp="1"/>
          </p:cNvSpPr>
          <p:nvPr>
            <p:ph type="sldNum" sz="quarter" idx="12"/>
          </p:nvPr>
        </p:nvSpPr>
        <p:spPr/>
        <p:txBody>
          <a:bodyPr/>
          <a:lstStyle/>
          <a:p>
            <a:fld id="{07C447AE-DA65-4401-84A6-6FED08C166BC}" type="slidenum">
              <a:rPr lang="en-US" smtClean="0"/>
              <a:t>‹#›</a:t>
            </a:fld>
            <a:endParaRPr lang="en-US"/>
          </a:p>
        </p:txBody>
      </p:sp>
    </p:spTree>
    <p:extLst>
      <p:ext uri="{BB962C8B-B14F-4D97-AF65-F5344CB8AC3E}">
        <p14:creationId xmlns:p14="http://schemas.microsoft.com/office/powerpoint/2010/main" val="234933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2FD70B-26AF-4E6D-B999-F54FD6563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965FA5-BBA8-45FF-9EFB-4577C40BBF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01535-1847-474F-BF60-B6FC81CF77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34176-6831-4B88-8055-F7AECB01E684}" type="datetimeFigureOut">
              <a:rPr lang="en-US" smtClean="0"/>
              <a:t>9/7/2020</a:t>
            </a:fld>
            <a:endParaRPr lang="en-US"/>
          </a:p>
        </p:txBody>
      </p:sp>
      <p:sp>
        <p:nvSpPr>
          <p:cNvPr id="5" name="Footer Placeholder 4">
            <a:extLst>
              <a:ext uri="{FF2B5EF4-FFF2-40B4-BE49-F238E27FC236}">
                <a16:creationId xmlns:a16="http://schemas.microsoft.com/office/drawing/2014/main" id="{07F5D7F8-7A8E-4853-897E-09B999139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07BB7-348F-4963-B080-0E4B12720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47AE-DA65-4401-84A6-6FED08C166BC}" type="slidenum">
              <a:rPr lang="en-US" smtClean="0"/>
              <a:t>‹#›</a:t>
            </a:fld>
            <a:endParaRPr lang="en-US"/>
          </a:p>
        </p:txBody>
      </p:sp>
    </p:spTree>
    <p:extLst>
      <p:ext uri="{BB962C8B-B14F-4D97-AF65-F5344CB8AC3E}">
        <p14:creationId xmlns:p14="http://schemas.microsoft.com/office/powerpoint/2010/main" val="625588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5FDD280-5FA2-4466-9A65-F128735CD977}"/>
              </a:ext>
            </a:extLst>
          </p:cNvPr>
          <p:cNvGrpSpPr/>
          <p:nvPr/>
        </p:nvGrpSpPr>
        <p:grpSpPr>
          <a:xfrm>
            <a:off x="7359451" y="1749288"/>
            <a:ext cx="4625009" cy="4492486"/>
            <a:chOff x="5019363" y="2762726"/>
            <a:chExt cx="2590800" cy="2477135"/>
          </a:xfrm>
        </p:grpSpPr>
        <p:grpSp>
          <p:nvGrpSpPr>
            <p:cNvPr id="7" name="Group 6">
              <a:extLst>
                <a:ext uri="{FF2B5EF4-FFF2-40B4-BE49-F238E27FC236}">
                  <a16:creationId xmlns:a16="http://schemas.microsoft.com/office/drawing/2014/main" id="{25B6B95D-9C7D-42F8-94B4-0FD0E22542E0}"/>
                </a:ext>
              </a:extLst>
            </p:cNvPr>
            <p:cNvGrpSpPr/>
            <p:nvPr/>
          </p:nvGrpSpPr>
          <p:grpSpPr>
            <a:xfrm>
              <a:off x="5019363" y="2762726"/>
              <a:ext cx="2590800" cy="2477135"/>
              <a:chOff x="0" y="0"/>
              <a:chExt cx="2590800" cy="2477135"/>
            </a:xfrm>
          </p:grpSpPr>
          <p:pic>
            <p:nvPicPr>
              <p:cNvPr id="8" name="Picture 7" descr="See the source image">
                <a:extLst>
                  <a:ext uri="{FF2B5EF4-FFF2-40B4-BE49-F238E27FC236}">
                    <a16:creationId xmlns:a16="http://schemas.microsoft.com/office/drawing/2014/main" id="{08A3CCCD-B237-4306-92A4-7FA3181BAD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9" name="Picture 8" descr="See the source image">
                <a:extLst>
                  <a:ext uri="{FF2B5EF4-FFF2-40B4-BE49-F238E27FC236}">
                    <a16:creationId xmlns:a16="http://schemas.microsoft.com/office/drawing/2014/main" id="{B7B810F2-CF2F-405A-9646-9C6AEB3B2C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3" name="Oval 12">
              <a:extLst>
                <a:ext uri="{FF2B5EF4-FFF2-40B4-BE49-F238E27FC236}">
                  <a16:creationId xmlns:a16="http://schemas.microsoft.com/office/drawing/2014/main" id="{996FA60D-6C5B-459F-B640-2A5C8629E6C6}"/>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427AB37-7E5D-479F-AC9D-B540B345E8D6}"/>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40AE3906-9017-41B7-8432-DEBAE85D7707}"/>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E6CC431-D8A1-4C4D-8820-B8CE31FB9F63}"/>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A23A928-BC8C-4CE1-B825-FB21F85D4D9A}"/>
              </a:ext>
            </a:extLst>
          </p:cNvPr>
          <p:cNvSpPr txBox="1"/>
          <p:nvPr/>
        </p:nvSpPr>
        <p:spPr>
          <a:xfrm>
            <a:off x="388806" y="1151684"/>
            <a:ext cx="6970645" cy="3785652"/>
          </a:xfrm>
          <a:prstGeom prst="rect">
            <a:avLst/>
          </a:prstGeom>
          <a:noFill/>
        </p:spPr>
        <p:txBody>
          <a:bodyPr wrap="square" rtlCol="0">
            <a:spAutoFit/>
          </a:bodyPr>
          <a:lstStyle/>
          <a:p>
            <a:pPr algn="ctr"/>
            <a:r>
              <a:rPr lang="en-US" sz="6000" dirty="0">
                <a:solidFill>
                  <a:srgbClr val="1A9E2A"/>
                </a:solidFill>
                <a:latin typeface="Ravie" panose="04040805050809020602" pitchFamily="82" charset="0"/>
              </a:rPr>
              <a:t>The Story Of the Mean Greenhouse Gases </a:t>
            </a:r>
          </a:p>
        </p:txBody>
      </p:sp>
    </p:spTree>
    <p:extLst>
      <p:ext uri="{BB962C8B-B14F-4D97-AF65-F5344CB8AC3E}">
        <p14:creationId xmlns:p14="http://schemas.microsoft.com/office/powerpoint/2010/main" val="241587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FE26-44F5-4C51-8647-08EC5206EF14}"/>
              </a:ext>
            </a:extLst>
          </p:cNvPr>
          <p:cNvSpPr>
            <a:spLocks noGrp="1"/>
          </p:cNvSpPr>
          <p:nvPr>
            <p:ph type="title"/>
          </p:nvPr>
        </p:nvSpPr>
        <p:spPr>
          <a:xfrm>
            <a:off x="749926" y="490899"/>
            <a:ext cx="10692148" cy="1609344"/>
          </a:xfrm>
        </p:spPr>
        <p:txBody>
          <a:bodyPr>
            <a:normAutofit/>
          </a:bodyPr>
          <a:lstStyle/>
          <a:p>
            <a:r>
              <a:rPr lang="en-US" sz="5400" dirty="0">
                <a:latin typeface="Rockwell Condensed" panose="02060603050405020104" pitchFamily="18" charset="0"/>
              </a:rPr>
              <a:t>Car Ride            or            Bike Ride</a:t>
            </a:r>
          </a:p>
        </p:txBody>
      </p:sp>
      <p:pic>
        <p:nvPicPr>
          <p:cNvPr id="4" name="Content Placeholder 6" descr="See the source image">
            <a:extLst>
              <a:ext uri="{FF2B5EF4-FFF2-40B4-BE49-F238E27FC236}">
                <a16:creationId xmlns:a16="http://schemas.microsoft.com/office/drawing/2014/main" id="{91FCC26A-FB9C-4101-817B-F10826221B52}"/>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6100" y="3537391"/>
            <a:ext cx="4198198" cy="2342136"/>
          </a:xfrm>
          <a:prstGeom prst="rect">
            <a:avLst/>
          </a:prstGeom>
          <a:noFill/>
          <a:ln>
            <a:noFill/>
          </a:ln>
        </p:spPr>
      </p:pic>
      <p:pic>
        <p:nvPicPr>
          <p:cNvPr id="7170" name="Picture 2" descr="Bicycle Clipart | Clipart Panda - Free Clipart Images">
            <a:extLst>
              <a:ext uri="{FF2B5EF4-FFF2-40B4-BE49-F238E27FC236}">
                <a16:creationId xmlns:a16="http://schemas.microsoft.com/office/drawing/2014/main" id="{D582EE7E-2BDC-4E0C-B38F-A813B7CF6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176" y="2953028"/>
            <a:ext cx="4533363" cy="292649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B850C1D-B8F9-415B-A989-D042332FF829}"/>
              </a:ext>
            </a:extLst>
          </p:cNvPr>
          <p:cNvGrpSpPr/>
          <p:nvPr/>
        </p:nvGrpSpPr>
        <p:grpSpPr>
          <a:xfrm>
            <a:off x="3262956" y="434931"/>
            <a:ext cx="1179638" cy="1134589"/>
            <a:chOff x="5019363" y="2762726"/>
            <a:chExt cx="2590800" cy="2477135"/>
          </a:xfrm>
        </p:grpSpPr>
        <p:grpSp>
          <p:nvGrpSpPr>
            <p:cNvPr id="7" name="Group 6">
              <a:extLst>
                <a:ext uri="{FF2B5EF4-FFF2-40B4-BE49-F238E27FC236}">
                  <a16:creationId xmlns:a16="http://schemas.microsoft.com/office/drawing/2014/main" id="{48982D42-22B7-484B-9B65-BFB2F660CF78}"/>
                </a:ext>
              </a:extLst>
            </p:cNvPr>
            <p:cNvGrpSpPr/>
            <p:nvPr/>
          </p:nvGrpSpPr>
          <p:grpSpPr>
            <a:xfrm>
              <a:off x="5019363" y="2762726"/>
              <a:ext cx="2590800" cy="2477135"/>
              <a:chOff x="0" y="0"/>
              <a:chExt cx="2590800" cy="2477135"/>
            </a:xfrm>
          </p:grpSpPr>
          <p:pic>
            <p:nvPicPr>
              <p:cNvPr id="12" name="Picture 11" descr="See the source image">
                <a:extLst>
                  <a:ext uri="{FF2B5EF4-FFF2-40B4-BE49-F238E27FC236}">
                    <a16:creationId xmlns:a16="http://schemas.microsoft.com/office/drawing/2014/main" id="{0578D52B-6166-41DD-972B-FDA2620BF1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3" name="Picture 12" descr="See the source image">
                <a:extLst>
                  <a:ext uri="{FF2B5EF4-FFF2-40B4-BE49-F238E27FC236}">
                    <a16:creationId xmlns:a16="http://schemas.microsoft.com/office/drawing/2014/main" id="{7FDA20D9-F51E-4785-A5D0-51DD4119CB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8" name="Oval 7">
              <a:extLst>
                <a:ext uri="{FF2B5EF4-FFF2-40B4-BE49-F238E27FC236}">
                  <a16:creationId xmlns:a16="http://schemas.microsoft.com/office/drawing/2014/main" id="{2366DA51-616C-46EB-ACB4-5771AF232F66}"/>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C03101-8C0E-4FD2-B9EE-8E52D0620D9A}"/>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0AB6A9A-D88D-4CD5-9F36-5E6689C4CA3C}"/>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1ECFF6-CE57-457C-9AB0-AD5A00617793}"/>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6" descr="No poofty foofty for me. | Spontaneous Smiley">
            <a:extLst>
              <a:ext uri="{FF2B5EF4-FFF2-40B4-BE49-F238E27FC236}">
                <a16:creationId xmlns:a16="http://schemas.microsoft.com/office/drawing/2014/main" id="{F3C8DEAC-A968-4F03-9D01-6B576A99BE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9736" y="549555"/>
            <a:ext cx="1045196" cy="104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0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96D9-6B80-43EE-88CC-70F02B99791D}"/>
              </a:ext>
            </a:extLst>
          </p:cNvPr>
          <p:cNvSpPr>
            <a:spLocks noGrp="1"/>
          </p:cNvSpPr>
          <p:nvPr>
            <p:ph type="title"/>
          </p:nvPr>
        </p:nvSpPr>
        <p:spPr>
          <a:xfrm>
            <a:off x="239151" y="484632"/>
            <a:ext cx="11690252" cy="1609344"/>
          </a:xfrm>
        </p:spPr>
        <p:txBody>
          <a:bodyPr>
            <a:normAutofit/>
          </a:bodyPr>
          <a:lstStyle/>
          <a:p>
            <a:r>
              <a:rPr lang="en-US" sz="5400" dirty="0">
                <a:latin typeface="Rockwell Condensed" panose="02060603050405020104" pitchFamily="18" charset="0"/>
              </a:rPr>
              <a:t> Plant Trees           or         Cut Down Trees</a:t>
            </a:r>
          </a:p>
        </p:txBody>
      </p:sp>
      <p:pic>
        <p:nvPicPr>
          <p:cNvPr id="8194" name="Picture 2" descr="A boy planting a green young plant with fertilize vector ...">
            <a:extLst>
              <a:ext uri="{FF2B5EF4-FFF2-40B4-BE49-F238E27FC236}">
                <a16:creationId xmlns:a16="http://schemas.microsoft.com/office/drawing/2014/main" id="{C2433784-C4BB-49E9-BD5D-B3B0CFC2C9F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8111"/>
          <a:stretch/>
        </p:blipFill>
        <p:spPr bwMode="auto">
          <a:xfrm>
            <a:off x="467590" y="2061484"/>
            <a:ext cx="4029016" cy="3998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tting tree branches clipart">
            <a:extLst>
              <a:ext uri="{FF2B5EF4-FFF2-40B4-BE49-F238E27FC236}">
                <a16:creationId xmlns:a16="http://schemas.microsoft.com/office/drawing/2014/main" id="{B48F1940-C8FF-474A-B7D0-B98AE55D1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372" y="1690688"/>
            <a:ext cx="3366428" cy="448408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D4824322-1CD6-430F-A40F-C0D1FE0D086E}"/>
              </a:ext>
            </a:extLst>
          </p:cNvPr>
          <p:cNvGrpSpPr/>
          <p:nvPr/>
        </p:nvGrpSpPr>
        <p:grpSpPr>
          <a:xfrm>
            <a:off x="6726175" y="598447"/>
            <a:ext cx="1179638" cy="1134589"/>
            <a:chOff x="5019363" y="2762726"/>
            <a:chExt cx="2590800" cy="2477135"/>
          </a:xfrm>
        </p:grpSpPr>
        <p:grpSp>
          <p:nvGrpSpPr>
            <p:cNvPr id="7" name="Group 6">
              <a:extLst>
                <a:ext uri="{FF2B5EF4-FFF2-40B4-BE49-F238E27FC236}">
                  <a16:creationId xmlns:a16="http://schemas.microsoft.com/office/drawing/2014/main" id="{F19329C9-FFFF-4B4A-8C1E-8BC6F8F27F81}"/>
                </a:ext>
              </a:extLst>
            </p:cNvPr>
            <p:cNvGrpSpPr/>
            <p:nvPr/>
          </p:nvGrpSpPr>
          <p:grpSpPr>
            <a:xfrm>
              <a:off x="5019363" y="2762726"/>
              <a:ext cx="2590800" cy="2477135"/>
              <a:chOff x="0" y="0"/>
              <a:chExt cx="2590800" cy="2477135"/>
            </a:xfrm>
          </p:grpSpPr>
          <p:pic>
            <p:nvPicPr>
              <p:cNvPr id="12" name="Picture 11" descr="See the source image">
                <a:extLst>
                  <a:ext uri="{FF2B5EF4-FFF2-40B4-BE49-F238E27FC236}">
                    <a16:creationId xmlns:a16="http://schemas.microsoft.com/office/drawing/2014/main" id="{D9EF5D58-E872-4CBC-992F-1E8F96D307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3" name="Picture 12" descr="See the source image">
                <a:extLst>
                  <a:ext uri="{FF2B5EF4-FFF2-40B4-BE49-F238E27FC236}">
                    <a16:creationId xmlns:a16="http://schemas.microsoft.com/office/drawing/2014/main" id="{34DD955B-D4EE-4314-9761-EB98A8AEC3D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8" name="Oval 7">
              <a:extLst>
                <a:ext uri="{FF2B5EF4-FFF2-40B4-BE49-F238E27FC236}">
                  <a16:creationId xmlns:a16="http://schemas.microsoft.com/office/drawing/2014/main" id="{A9E4206C-0177-4F47-9BA4-6FE27BB45E36}"/>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05D2A37-C845-46F0-AEF2-94D2C4E73BD7}"/>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2EA7B62-645E-43F9-ABB0-BD45E01AA8E1}"/>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DBC394-EFC1-4B70-A279-FCD065ACAA32}"/>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6" descr="No poofty foofty for me. | Spontaneous Smiley">
            <a:extLst>
              <a:ext uri="{FF2B5EF4-FFF2-40B4-BE49-F238E27FC236}">
                <a16:creationId xmlns:a16="http://schemas.microsoft.com/office/drawing/2014/main" id="{E12E587F-2FA0-40EB-9699-CFF8425D9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884" y="598447"/>
            <a:ext cx="1045196" cy="104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65D2-4098-4631-BCBA-FB8C34EB3F8E}"/>
              </a:ext>
            </a:extLst>
          </p:cNvPr>
          <p:cNvSpPr>
            <a:spLocks noGrp="1"/>
          </p:cNvSpPr>
          <p:nvPr>
            <p:ph type="title"/>
          </p:nvPr>
        </p:nvSpPr>
        <p:spPr>
          <a:xfrm>
            <a:off x="979316" y="456988"/>
            <a:ext cx="10585031" cy="1609344"/>
          </a:xfrm>
        </p:spPr>
        <p:txBody>
          <a:bodyPr/>
          <a:lstStyle/>
          <a:p>
            <a:r>
              <a:rPr lang="en-US" dirty="0"/>
              <a:t>   </a:t>
            </a:r>
            <a:r>
              <a:rPr lang="en-US" sz="5400" dirty="0">
                <a:latin typeface="Rockwell Condensed" panose="02060603050405020104" pitchFamily="18" charset="0"/>
              </a:rPr>
              <a:t>Carpool             or          One Person</a:t>
            </a:r>
          </a:p>
        </p:txBody>
      </p:sp>
      <p:pic>
        <p:nvPicPr>
          <p:cNvPr id="9218" name="Picture 2" descr="Free cartoon driving car Images, Pictures, and Royalty ...">
            <a:extLst>
              <a:ext uri="{FF2B5EF4-FFF2-40B4-BE49-F238E27FC236}">
                <a16:creationId xmlns:a16="http://schemas.microsoft.com/office/drawing/2014/main" id="{B29A9E00-538C-429E-AD88-EC52E81E48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043228" y="2520706"/>
            <a:ext cx="4605556" cy="319077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arpool clipart - Clipground">
            <a:extLst>
              <a:ext uri="{FF2B5EF4-FFF2-40B4-BE49-F238E27FC236}">
                <a16:creationId xmlns:a16="http://schemas.microsoft.com/office/drawing/2014/main" id="{6BBE9FE8-2ABA-4366-AE9B-FA8646CDC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17" y="2548193"/>
            <a:ext cx="4605557" cy="3163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No poofty foofty for me. | Spontaneous Smiley">
            <a:extLst>
              <a:ext uri="{FF2B5EF4-FFF2-40B4-BE49-F238E27FC236}">
                <a16:creationId xmlns:a16="http://schemas.microsoft.com/office/drawing/2014/main" id="{939C78EC-3857-415B-9780-B7A3491EDF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77" y="609072"/>
            <a:ext cx="1045196" cy="104495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4F4AF3E-5B69-448B-A29D-F8FEF00AE6FE}"/>
              </a:ext>
            </a:extLst>
          </p:cNvPr>
          <p:cNvGrpSpPr/>
          <p:nvPr/>
        </p:nvGrpSpPr>
        <p:grpSpPr>
          <a:xfrm>
            <a:off x="7222842" y="564255"/>
            <a:ext cx="1179638" cy="1134589"/>
            <a:chOff x="5019363" y="2762726"/>
            <a:chExt cx="2590800" cy="2477135"/>
          </a:xfrm>
        </p:grpSpPr>
        <p:grpSp>
          <p:nvGrpSpPr>
            <p:cNvPr id="10" name="Group 9">
              <a:extLst>
                <a:ext uri="{FF2B5EF4-FFF2-40B4-BE49-F238E27FC236}">
                  <a16:creationId xmlns:a16="http://schemas.microsoft.com/office/drawing/2014/main" id="{CFC65CA6-F3B7-4920-8A97-7DA982C2A43F}"/>
                </a:ext>
              </a:extLst>
            </p:cNvPr>
            <p:cNvGrpSpPr/>
            <p:nvPr/>
          </p:nvGrpSpPr>
          <p:grpSpPr>
            <a:xfrm>
              <a:off x="5019363" y="2762726"/>
              <a:ext cx="2590800" cy="2477135"/>
              <a:chOff x="0" y="0"/>
              <a:chExt cx="2590800" cy="2477135"/>
            </a:xfrm>
          </p:grpSpPr>
          <p:pic>
            <p:nvPicPr>
              <p:cNvPr id="15" name="Picture 14" descr="See the source image">
                <a:extLst>
                  <a:ext uri="{FF2B5EF4-FFF2-40B4-BE49-F238E27FC236}">
                    <a16:creationId xmlns:a16="http://schemas.microsoft.com/office/drawing/2014/main" id="{69F76DE5-89A5-4D24-89C2-4889C44B29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6" name="Picture 15" descr="See the source image">
                <a:extLst>
                  <a:ext uri="{FF2B5EF4-FFF2-40B4-BE49-F238E27FC236}">
                    <a16:creationId xmlns:a16="http://schemas.microsoft.com/office/drawing/2014/main" id="{522EB724-38AB-4F8C-9514-90EFFE88C1E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1" name="Oval 10">
              <a:extLst>
                <a:ext uri="{FF2B5EF4-FFF2-40B4-BE49-F238E27FC236}">
                  <a16:creationId xmlns:a16="http://schemas.microsoft.com/office/drawing/2014/main" id="{844C2DF3-5769-4B78-A1C5-419933F70AE1}"/>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A386DB5-01C0-4425-A21A-345DCF06E987}"/>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3F5462F-F3FF-4B93-9427-751F964953F3}"/>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2D7F2-4412-486A-B540-C7E2432355C7}"/>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433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A126-7C78-4AD3-BA60-260C9FC188A4}"/>
              </a:ext>
            </a:extLst>
          </p:cNvPr>
          <p:cNvSpPr>
            <a:spLocks noGrp="1"/>
          </p:cNvSpPr>
          <p:nvPr>
            <p:ph type="title"/>
          </p:nvPr>
        </p:nvSpPr>
        <p:spPr>
          <a:xfrm>
            <a:off x="742657" y="407328"/>
            <a:ext cx="11088272" cy="1325563"/>
          </a:xfrm>
        </p:spPr>
        <p:txBody>
          <a:bodyPr>
            <a:normAutofit fontScale="90000"/>
          </a:bodyPr>
          <a:lstStyle/>
          <a:p>
            <a:r>
              <a:rPr lang="en-US" dirty="0"/>
              <a:t> </a:t>
            </a:r>
            <a:r>
              <a:rPr lang="en-US" sz="5400" dirty="0">
                <a:latin typeface="Rockwell Condensed" panose="02060603050405020104" pitchFamily="18" charset="0"/>
              </a:rPr>
              <a:t>Turn Lights             or             Keep Lights                           </a:t>
            </a:r>
            <a:br>
              <a:rPr lang="en-US" sz="5400" dirty="0">
                <a:latin typeface="Rockwell Condensed" panose="02060603050405020104" pitchFamily="18" charset="0"/>
              </a:rPr>
            </a:br>
            <a:r>
              <a:rPr lang="en-US" sz="5400" dirty="0">
                <a:latin typeface="Rockwell Condensed" panose="02060603050405020104" pitchFamily="18" charset="0"/>
              </a:rPr>
              <a:t>     Off                                    On</a:t>
            </a:r>
          </a:p>
        </p:txBody>
      </p:sp>
      <p:pic>
        <p:nvPicPr>
          <p:cNvPr id="11270" name="Picture 6" descr="Clipart - Light bulb on off">
            <a:extLst>
              <a:ext uri="{FF2B5EF4-FFF2-40B4-BE49-F238E27FC236}">
                <a16:creationId xmlns:a16="http://schemas.microsoft.com/office/drawing/2014/main" id="{6D3673ED-3C49-4A42-8045-21920FD03E0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855"/>
          <a:stretch/>
        </p:blipFill>
        <p:spPr bwMode="auto">
          <a:xfrm>
            <a:off x="8867334" y="2038093"/>
            <a:ext cx="2654106" cy="3996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01FDCF-E883-495A-A387-E11DEBB78FAB}"/>
              </a:ext>
            </a:extLst>
          </p:cNvPr>
          <p:cNvPicPr>
            <a:picLocks noChangeAspect="1"/>
          </p:cNvPicPr>
          <p:nvPr/>
        </p:nvPicPr>
        <p:blipFill rotWithShape="1">
          <a:blip r:embed="rId4"/>
          <a:srcRect l="2697" r="4904" b="1883"/>
          <a:stretch/>
        </p:blipFill>
        <p:spPr>
          <a:xfrm>
            <a:off x="1275470" y="2335088"/>
            <a:ext cx="2307102" cy="3699126"/>
          </a:xfrm>
          <a:prstGeom prst="rect">
            <a:avLst/>
          </a:prstGeom>
        </p:spPr>
      </p:pic>
      <p:grpSp>
        <p:nvGrpSpPr>
          <p:cNvPr id="9" name="Group 8">
            <a:extLst>
              <a:ext uri="{FF2B5EF4-FFF2-40B4-BE49-F238E27FC236}">
                <a16:creationId xmlns:a16="http://schemas.microsoft.com/office/drawing/2014/main" id="{9513A5F4-4620-4018-9430-03E727610F6D}"/>
              </a:ext>
            </a:extLst>
          </p:cNvPr>
          <p:cNvGrpSpPr/>
          <p:nvPr/>
        </p:nvGrpSpPr>
        <p:grpSpPr>
          <a:xfrm>
            <a:off x="7553870" y="254188"/>
            <a:ext cx="1179638" cy="1134589"/>
            <a:chOff x="5019363" y="2762726"/>
            <a:chExt cx="2590800" cy="2477135"/>
          </a:xfrm>
        </p:grpSpPr>
        <p:grpSp>
          <p:nvGrpSpPr>
            <p:cNvPr id="10" name="Group 9">
              <a:extLst>
                <a:ext uri="{FF2B5EF4-FFF2-40B4-BE49-F238E27FC236}">
                  <a16:creationId xmlns:a16="http://schemas.microsoft.com/office/drawing/2014/main" id="{6D04FCE4-D7C9-4ECD-B15D-5A3CEE25EF21}"/>
                </a:ext>
              </a:extLst>
            </p:cNvPr>
            <p:cNvGrpSpPr/>
            <p:nvPr/>
          </p:nvGrpSpPr>
          <p:grpSpPr>
            <a:xfrm>
              <a:off x="5019363" y="2762726"/>
              <a:ext cx="2590800" cy="2477135"/>
              <a:chOff x="0" y="0"/>
              <a:chExt cx="2590800" cy="2477135"/>
            </a:xfrm>
          </p:grpSpPr>
          <p:pic>
            <p:nvPicPr>
              <p:cNvPr id="15" name="Picture 14" descr="See the source image">
                <a:extLst>
                  <a:ext uri="{FF2B5EF4-FFF2-40B4-BE49-F238E27FC236}">
                    <a16:creationId xmlns:a16="http://schemas.microsoft.com/office/drawing/2014/main" id="{0F0115AB-D952-4116-A764-68AC9629B5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6" name="Picture 15" descr="See the source image">
                <a:extLst>
                  <a:ext uri="{FF2B5EF4-FFF2-40B4-BE49-F238E27FC236}">
                    <a16:creationId xmlns:a16="http://schemas.microsoft.com/office/drawing/2014/main" id="{0C8155A1-9EA3-48D3-9894-964E610D673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1" name="Oval 10">
              <a:extLst>
                <a:ext uri="{FF2B5EF4-FFF2-40B4-BE49-F238E27FC236}">
                  <a16:creationId xmlns:a16="http://schemas.microsoft.com/office/drawing/2014/main" id="{65547DCC-2360-4935-86D9-ACEFE55205DA}"/>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814E461-859D-41E6-90A2-9FEC90C56D55}"/>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C6DD199-2101-4924-A37B-EE3EF4D6800C}"/>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8DD6583-FC60-46A3-B9A3-DA35063D2AF0}"/>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6" descr="No poofty foofty for me. | Spontaneous Smiley">
            <a:extLst>
              <a:ext uri="{FF2B5EF4-FFF2-40B4-BE49-F238E27FC236}">
                <a16:creationId xmlns:a16="http://schemas.microsoft.com/office/drawing/2014/main" id="{C98AE591-AA30-45A8-8E40-576058F770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3851" y="318061"/>
            <a:ext cx="1045196" cy="104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ee the source image">
            <a:extLst>
              <a:ext uri="{FF2B5EF4-FFF2-40B4-BE49-F238E27FC236}">
                <a16:creationId xmlns:a16="http://schemas.microsoft.com/office/drawing/2014/main" id="{00BBAF52-D990-4EE1-B4B5-6AF54F9C03C2}"/>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81240" y="4809213"/>
            <a:ext cx="2627306" cy="1373394"/>
          </a:xfrm>
          <a:prstGeom prst="rect">
            <a:avLst/>
          </a:prstGeom>
          <a:noFill/>
          <a:ln>
            <a:noFill/>
          </a:ln>
        </p:spPr>
      </p:pic>
      <p:pic>
        <p:nvPicPr>
          <p:cNvPr id="8" name="Picture 7" descr="See the source image">
            <a:extLst>
              <a:ext uri="{FF2B5EF4-FFF2-40B4-BE49-F238E27FC236}">
                <a16:creationId xmlns:a16="http://schemas.microsoft.com/office/drawing/2014/main" id="{1FA3C001-DD19-4F28-BCDF-4DFC143C018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4748" y="1507633"/>
            <a:ext cx="3067050" cy="2156460"/>
          </a:xfrm>
          <a:prstGeom prst="rect">
            <a:avLst/>
          </a:prstGeom>
          <a:noFill/>
          <a:ln>
            <a:noFill/>
          </a:ln>
        </p:spPr>
      </p:pic>
      <p:pic>
        <p:nvPicPr>
          <p:cNvPr id="9" name="Picture 8" descr="See the source image">
            <a:extLst>
              <a:ext uri="{FF2B5EF4-FFF2-40B4-BE49-F238E27FC236}">
                <a16:creationId xmlns:a16="http://schemas.microsoft.com/office/drawing/2014/main" id="{CEE222C1-4D5B-4DC4-99A8-76953AEEA40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3809" y="232108"/>
            <a:ext cx="2962275" cy="1540510"/>
          </a:xfrm>
          <a:prstGeom prst="rect">
            <a:avLst/>
          </a:prstGeom>
          <a:noFill/>
          <a:ln>
            <a:noFill/>
          </a:ln>
        </p:spPr>
      </p:pic>
      <p:pic>
        <p:nvPicPr>
          <p:cNvPr id="1026" name="Picture 2" descr="Climojis: Climate change emojis are humorous conversation ...">
            <a:extLst>
              <a:ext uri="{FF2B5EF4-FFF2-40B4-BE49-F238E27FC236}">
                <a16:creationId xmlns:a16="http://schemas.microsoft.com/office/drawing/2014/main" id="{8EAD6A8E-0EE1-45A1-B848-027C96F907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083" y="3781589"/>
            <a:ext cx="3202690" cy="3202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yalty Free Fire Tree Clip Art, Vector Images ...">
            <a:extLst>
              <a:ext uri="{FF2B5EF4-FFF2-40B4-BE49-F238E27FC236}">
                <a16:creationId xmlns:a16="http://schemas.microsoft.com/office/drawing/2014/main" id="{AE4C01E3-B112-46B1-8056-6FC62D71FA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240" y="990277"/>
            <a:ext cx="1950831" cy="248213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67E5893-D77A-4869-8608-3A9CA9B1F6A9}"/>
              </a:ext>
            </a:extLst>
          </p:cNvPr>
          <p:cNvGrpSpPr/>
          <p:nvPr/>
        </p:nvGrpSpPr>
        <p:grpSpPr>
          <a:xfrm>
            <a:off x="926933" y="549585"/>
            <a:ext cx="10799711" cy="5535057"/>
            <a:chOff x="899312" y="371581"/>
            <a:chExt cx="10799711" cy="5535057"/>
          </a:xfrm>
        </p:grpSpPr>
        <p:grpSp>
          <p:nvGrpSpPr>
            <p:cNvPr id="31" name="Group 30">
              <a:extLst>
                <a:ext uri="{FF2B5EF4-FFF2-40B4-BE49-F238E27FC236}">
                  <a16:creationId xmlns:a16="http://schemas.microsoft.com/office/drawing/2014/main" id="{EDEBB733-7360-47BB-B579-63838C7BF4F6}"/>
                </a:ext>
              </a:extLst>
            </p:cNvPr>
            <p:cNvGrpSpPr/>
            <p:nvPr/>
          </p:nvGrpSpPr>
          <p:grpSpPr>
            <a:xfrm>
              <a:off x="899312" y="497389"/>
              <a:ext cx="876479" cy="854334"/>
              <a:chOff x="5019363" y="2762726"/>
              <a:chExt cx="2590800" cy="2477135"/>
            </a:xfrm>
          </p:grpSpPr>
          <p:grpSp>
            <p:nvGrpSpPr>
              <p:cNvPr id="32" name="Group 31">
                <a:extLst>
                  <a:ext uri="{FF2B5EF4-FFF2-40B4-BE49-F238E27FC236}">
                    <a16:creationId xmlns:a16="http://schemas.microsoft.com/office/drawing/2014/main" id="{D335F019-E075-4002-AB4A-A9A0F88C9281}"/>
                  </a:ext>
                </a:extLst>
              </p:cNvPr>
              <p:cNvGrpSpPr/>
              <p:nvPr/>
            </p:nvGrpSpPr>
            <p:grpSpPr>
              <a:xfrm>
                <a:off x="5019363" y="2762726"/>
                <a:ext cx="2590800" cy="2477135"/>
                <a:chOff x="0" y="0"/>
                <a:chExt cx="2590800" cy="2477135"/>
              </a:xfrm>
            </p:grpSpPr>
            <p:pic>
              <p:nvPicPr>
                <p:cNvPr id="37" name="Picture 36" descr="See the source image">
                  <a:extLst>
                    <a:ext uri="{FF2B5EF4-FFF2-40B4-BE49-F238E27FC236}">
                      <a16:creationId xmlns:a16="http://schemas.microsoft.com/office/drawing/2014/main" id="{BE036511-DB41-49E9-AEE3-654DA47029F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38" name="Picture 37" descr="See the source image">
                  <a:extLst>
                    <a:ext uri="{FF2B5EF4-FFF2-40B4-BE49-F238E27FC236}">
                      <a16:creationId xmlns:a16="http://schemas.microsoft.com/office/drawing/2014/main" id="{A8A0012E-A179-4F76-9EC8-49D07319D5C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33" name="Oval 32">
                <a:extLst>
                  <a:ext uri="{FF2B5EF4-FFF2-40B4-BE49-F238E27FC236}">
                    <a16:creationId xmlns:a16="http://schemas.microsoft.com/office/drawing/2014/main" id="{3D44677D-2D99-4684-B8D0-CB495A4285D4}"/>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252BCB-2F5E-4DB6-8A05-727A7420F3E4}"/>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25D45FD-5C14-45A1-B6E1-6333D59AE7CB}"/>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FEDBA5-96CB-4894-93F8-5CB1E90691D3}"/>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0076D7C-8906-46E3-8BBB-B82EC3A4F2D7}"/>
                </a:ext>
              </a:extLst>
            </p:cNvPr>
            <p:cNvGrpSpPr/>
            <p:nvPr/>
          </p:nvGrpSpPr>
          <p:grpSpPr>
            <a:xfrm>
              <a:off x="5289706" y="371581"/>
              <a:ext cx="876479" cy="854334"/>
              <a:chOff x="5019363" y="2762726"/>
              <a:chExt cx="2590800" cy="2477135"/>
            </a:xfrm>
          </p:grpSpPr>
          <p:grpSp>
            <p:nvGrpSpPr>
              <p:cNvPr id="40" name="Group 39">
                <a:extLst>
                  <a:ext uri="{FF2B5EF4-FFF2-40B4-BE49-F238E27FC236}">
                    <a16:creationId xmlns:a16="http://schemas.microsoft.com/office/drawing/2014/main" id="{4B42F047-F927-447E-9370-F158CD94C302}"/>
                  </a:ext>
                </a:extLst>
              </p:cNvPr>
              <p:cNvGrpSpPr/>
              <p:nvPr/>
            </p:nvGrpSpPr>
            <p:grpSpPr>
              <a:xfrm>
                <a:off x="5019363" y="2762726"/>
                <a:ext cx="2590800" cy="2477135"/>
                <a:chOff x="0" y="0"/>
                <a:chExt cx="2590800" cy="2477135"/>
              </a:xfrm>
            </p:grpSpPr>
            <p:pic>
              <p:nvPicPr>
                <p:cNvPr id="45" name="Picture 44" descr="See the source image">
                  <a:extLst>
                    <a:ext uri="{FF2B5EF4-FFF2-40B4-BE49-F238E27FC236}">
                      <a16:creationId xmlns:a16="http://schemas.microsoft.com/office/drawing/2014/main" id="{02CE7EDC-B9B6-4F82-B8CB-38072D382BD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46" name="Picture 45" descr="See the source image">
                  <a:extLst>
                    <a:ext uri="{FF2B5EF4-FFF2-40B4-BE49-F238E27FC236}">
                      <a16:creationId xmlns:a16="http://schemas.microsoft.com/office/drawing/2014/main" id="{AED9CD5B-0E56-4F2B-A8BE-A9C4B7512ED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41" name="Oval 40">
                <a:extLst>
                  <a:ext uri="{FF2B5EF4-FFF2-40B4-BE49-F238E27FC236}">
                    <a16:creationId xmlns:a16="http://schemas.microsoft.com/office/drawing/2014/main" id="{97667939-E539-4883-942F-B9D532BB9F6D}"/>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D5E8031-038F-478B-9CF0-7B974A0B6B51}"/>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4C81D127-2CAF-4E96-A20B-F6A08ED619B4}"/>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3A2FE50-494B-40F9-ACA9-5A689F08C190}"/>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5F189F11-D998-4636-AAA3-8B0973AF46C0}"/>
                </a:ext>
              </a:extLst>
            </p:cNvPr>
            <p:cNvGrpSpPr/>
            <p:nvPr/>
          </p:nvGrpSpPr>
          <p:grpSpPr>
            <a:xfrm>
              <a:off x="3919601" y="5052304"/>
              <a:ext cx="876479" cy="854334"/>
              <a:chOff x="5019363" y="2762726"/>
              <a:chExt cx="2590800" cy="2477135"/>
            </a:xfrm>
          </p:grpSpPr>
          <p:grpSp>
            <p:nvGrpSpPr>
              <p:cNvPr id="48" name="Group 47">
                <a:extLst>
                  <a:ext uri="{FF2B5EF4-FFF2-40B4-BE49-F238E27FC236}">
                    <a16:creationId xmlns:a16="http://schemas.microsoft.com/office/drawing/2014/main" id="{BCE6E7AB-2543-4B77-9F3E-450345EDFE47}"/>
                  </a:ext>
                </a:extLst>
              </p:cNvPr>
              <p:cNvGrpSpPr/>
              <p:nvPr/>
            </p:nvGrpSpPr>
            <p:grpSpPr>
              <a:xfrm>
                <a:off x="5019363" y="2762726"/>
                <a:ext cx="2590800" cy="2477135"/>
                <a:chOff x="0" y="0"/>
                <a:chExt cx="2590800" cy="2477135"/>
              </a:xfrm>
            </p:grpSpPr>
            <p:pic>
              <p:nvPicPr>
                <p:cNvPr id="53" name="Picture 52" descr="See the source image">
                  <a:extLst>
                    <a:ext uri="{FF2B5EF4-FFF2-40B4-BE49-F238E27FC236}">
                      <a16:creationId xmlns:a16="http://schemas.microsoft.com/office/drawing/2014/main" id="{B5D39076-531F-4F07-8C1A-03C206B6CB2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54" name="Picture 53" descr="See the source image">
                  <a:extLst>
                    <a:ext uri="{FF2B5EF4-FFF2-40B4-BE49-F238E27FC236}">
                      <a16:creationId xmlns:a16="http://schemas.microsoft.com/office/drawing/2014/main" id="{661FB21F-644C-4757-9EAB-7DF58E9B06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49" name="Oval 48">
                <a:extLst>
                  <a:ext uri="{FF2B5EF4-FFF2-40B4-BE49-F238E27FC236}">
                    <a16:creationId xmlns:a16="http://schemas.microsoft.com/office/drawing/2014/main" id="{15A1ACA5-9FE5-4677-B9CB-ABF1DB32A9B6}"/>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41D51CA-2015-4730-B453-246D2ACE1922}"/>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7A472524-E33E-4B8C-8305-F253C4CDB479}"/>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C5A35C6-9736-4538-832A-DFAFAB02DFEC}"/>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A71F4092-1FEA-472F-B7C2-536283E00807}"/>
                </a:ext>
              </a:extLst>
            </p:cNvPr>
            <p:cNvGrpSpPr/>
            <p:nvPr/>
          </p:nvGrpSpPr>
          <p:grpSpPr>
            <a:xfrm>
              <a:off x="9292995" y="4655513"/>
              <a:ext cx="876479" cy="854334"/>
              <a:chOff x="5019363" y="2762726"/>
              <a:chExt cx="2590800" cy="2477135"/>
            </a:xfrm>
          </p:grpSpPr>
          <p:grpSp>
            <p:nvGrpSpPr>
              <p:cNvPr id="56" name="Group 55">
                <a:extLst>
                  <a:ext uri="{FF2B5EF4-FFF2-40B4-BE49-F238E27FC236}">
                    <a16:creationId xmlns:a16="http://schemas.microsoft.com/office/drawing/2014/main" id="{C496AF80-36C5-4004-823C-5E08606FD2B1}"/>
                  </a:ext>
                </a:extLst>
              </p:cNvPr>
              <p:cNvGrpSpPr/>
              <p:nvPr/>
            </p:nvGrpSpPr>
            <p:grpSpPr>
              <a:xfrm>
                <a:off x="5019363" y="2762726"/>
                <a:ext cx="2590800" cy="2477135"/>
                <a:chOff x="0" y="0"/>
                <a:chExt cx="2590800" cy="2477135"/>
              </a:xfrm>
            </p:grpSpPr>
            <p:pic>
              <p:nvPicPr>
                <p:cNvPr id="61" name="Picture 60" descr="See the source image">
                  <a:extLst>
                    <a:ext uri="{FF2B5EF4-FFF2-40B4-BE49-F238E27FC236}">
                      <a16:creationId xmlns:a16="http://schemas.microsoft.com/office/drawing/2014/main" id="{53F9BE6A-CB57-412D-9650-E1B685CAF24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62" name="Picture 61" descr="See the source image">
                  <a:extLst>
                    <a:ext uri="{FF2B5EF4-FFF2-40B4-BE49-F238E27FC236}">
                      <a16:creationId xmlns:a16="http://schemas.microsoft.com/office/drawing/2014/main" id="{FA9CDF0F-D38F-4737-8D98-2DD18CCD770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57" name="Oval 56">
                <a:extLst>
                  <a:ext uri="{FF2B5EF4-FFF2-40B4-BE49-F238E27FC236}">
                    <a16:creationId xmlns:a16="http://schemas.microsoft.com/office/drawing/2014/main" id="{D405708D-0BAB-442B-9321-7A7639A84FE9}"/>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01D9020-5487-4648-BEB7-8050509370BE}"/>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2911239-795C-4F73-8339-87DC78A3B37E}"/>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685BB56-28E7-459B-AEB4-BD6C147DBD98}"/>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8CFEF7D7-AF16-4C60-80D6-5DB3405B45FE}"/>
                </a:ext>
              </a:extLst>
            </p:cNvPr>
            <p:cNvGrpSpPr/>
            <p:nvPr/>
          </p:nvGrpSpPr>
          <p:grpSpPr>
            <a:xfrm>
              <a:off x="10822544" y="1377012"/>
              <a:ext cx="876479" cy="854334"/>
              <a:chOff x="5019363" y="2762726"/>
              <a:chExt cx="2590800" cy="2477135"/>
            </a:xfrm>
          </p:grpSpPr>
          <p:grpSp>
            <p:nvGrpSpPr>
              <p:cNvPr id="64" name="Group 63">
                <a:extLst>
                  <a:ext uri="{FF2B5EF4-FFF2-40B4-BE49-F238E27FC236}">
                    <a16:creationId xmlns:a16="http://schemas.microsoft.com/office/drawing/2014/main" id="{A32658EF-7699-4548-B3EC-42BBCF958330}"/>
                  </a:ext>
                </a:extLst>
              </p:cNvPr>
              <p:cNvGrpSpPr/>
              <p:nvPr/>
            </p:nvGrpSpPr>
            <p:grpSpPr>
              <a:xfrm>
                <a:off x="5019363" y="2762726"/>
                <a:ext cx="2590800" cy="2477135"/>
                <a:chOff x="0" y="0"/>
                <a:chExt cx="2590800" cy="2477135"/>
              </a:xfrm>
            </p:grpSpPr>
            <p:pic>
              <p:nvPicPr>
                <p:cNvPr id="69" name="Picture 68" descr="See the source image">
                  <a:extLst>
                    <a:ext uri="{FF2B5EF4-FFF2-40B4-BE49-F238E27FC236}">
                      <a16:creationId xmlns:a16="http://schemas.microsoft.com/office/drawing/2014/main" id="{78D453D4-1342-4BEF-B754-9989BF81EF2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70" name="Picture 69" descr="See the source image">
                  <a:extLst>
                    <a:ext uri="{FF2B5EF4-FFF2-40B4-BE49-F238E27FC236}">
                      <a16:creationId xmlns:a16="http://schemas.microsoft.com/office/drawing/2014/main" id="{6255A536-53E2-48B1-9FDC-5D1A4477FFA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65" name="Oval 64">
                <a:extLst>
                  <a:ext uri="{FF2B5EF4-FFF2-40B4-BE49-F238E27FC236}">
                    <a16:creationId xmlns:a16="http://schemas.microsoft.com/office/drawing/2014/main" id="{D1285B5E-72EE-4137-8130-B09EC7B56BAF}"/>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42831A7-7D8D-476E-9DEA-D8431571C599}"/>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35A9D94F-79B2-4D80-9D59-B52CBE239C59}"/>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32C9174-06AE-4AE0-89D9-9CF3754F75CA}"/>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7770F6AE-08F3-450A-9915-FF70F2509D89}"/>
              </a:ext>
            </a:extLst>
          </p:cNvPr>
          <p:cNvGrpSpPr/>
          <p:nvPr/>
        </p:nvGrpSpPr>
        <p:grpSpPr>
          <a:xfrm>
            <a:off x="5003054" y="2278902"/>
            <a:ext cx="1950831" cy="1832143"/>
            <a:chOff x="5019363" y="2762726"/>
            <a:chExt cx="2590800" cy="2477135"/>
          </a:xfrm>
        </p:grpSpPr>
        <p:grpSp>
          <p:nvGrpSpPr>
            <p:cNvPr id="72" name="Group 71">
              <a:extLst>
                <a:ext uri="{FF2B5EF4-FFF2-40B4-BE49-F238E27FC236}">
                  <a16:creationId xmlns:a16="http://schemas.microsoft.com/office/drawing/2014/main" id="{2F8F5C50-5741-45AB-A9B7-32944C477A85}"/>
                </a:ext>
              </a:extLst>
            </p:cNvPr>
            <p:cNvGrpSpPr/>
            <p:nvPr/>
          </p:nvGrpSpPr>
          <p:grpSpPr>
            <a:xfrm>
              <a:off x="5019363" y="2762726"/>
              <a:ext cx="2590800" cy="2477135"/>
              <a:chOff x="0" y="0"/>
              <a:chExt cx="2590800" cy="2477135"/>
            </a:xfrm>
          </p:grpSpPr>
          <p:pic>
            <p:nvPicPr>
              <p:cNvPr id="77" name="Picture 76" descr="See the source image">
                <a:extLst>
                  <a:ext uri="{FF2B5EF4-FFF2-40B4-BE49-F238E27FC236}">
                    <a16:creationId xmlns:a16="http://schemas.microsoft.com/office/drawing/2014/main" id="{2552A480-9D76-416E-835D-ED4F5CFF64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78" name="Picture 77" descr="See the source image">
                <a:extLst>
                  <a:ext uri="{FF2B5EF4-FFF2-40B4-BE49-F238E27FC236}">
                    <a16:creationId xmlns:a16="http://schemas.microsoft.com/office/drawing/2014/main" id="{D5D26819-B7A5-4845-BD10-82813331BD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73" name="Oval 72">
              <a:extLst>
                <a:ext uri="{FF2B5EF4-FFF2-40B4-BE49-F238E27FC236}">
                  <a16:creationId xmlns:a16="http://schemas.microsoft.com/office/drawing/2014/main" id="{E2599BAA-9FBA-4211-8B15-BB47828F9553}"/>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F5B5E4E-260B-4133-81F3-E35F02F3FE1F}"/>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C4AF6101-D829-4C7C-9A07-C0E2A9FAFFE2}"/>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6673E41-9EC3-42F9-8061-1BA22E5FF070}"/>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30" name="Picture 6" descr="Slashcircle Clip Art at Clker.com - vector clip art online ...">
            <a:extLst>
              <a:ext uri="{FF2B5EF4-FFF2-40B4-BE49-F238E27FC236}">
                <a16:creationId xmlns:a16="http://schemas.microsoft.com/office/drawing/2014/main" id="{F197052E-D9F7-4BDA-90EB-60B07D1C44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8672" y="1637276"/>
            <a:ext cx="3115394" cy="31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4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suyoist (tsuyo) - DeviantArt">
            <a:extLst>
              <a:ext uri="{FF2B5EF4-FFF2-40B4-BE49-F238E27FC236}">
                <a16:creationId xmlns:a16="http://schemas.microsoft.com/office/drawing/2014/main" id="{CE7F726E-ABDA-4B50-88F8-241CACB77A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255322" cy="700571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A9FDFDC-9658-45E9-B65E-0B96C394A220}"/>
              </a:ext>
            </a:extLst>
          </p:cNvPr>
          <p:cNvGrpSpPr/>
          <p:nvPr/>
        </p:nvGrpSpPr>
        <p:grpSpPr>
          <a:xfrm>
            <a:off x="1759732" y="5190189"/>
            <a:ext cx="1011603" cy="957392"/>
            <a:chOff x="5019371" y="2762716"/>
            <a:chExt cx="2590804" cy="2477127"/>
          </a:xfrm>
        </p:grpSpPr>
        <p:grpSp>
          <p:nvGrpSpPr>
            <p:cNvPr id="6" name="Group 5">
              <a:extLst>
                <a:ext uri="{FF2B5EF4-FFF2-40B4-BE49-F238E27FC236}">
                  <a16:creationId xmlns:a16="http://schemas.microsoft.com/office/drawing/2014/main" id="{51B73CE6-1F7C-42DC-A81C-96AD9CE7D38A}"/>
                </a:ext>
              </a:extLst>
            </p:cNvPr>
            <p:cNvGrpSpPr/>
            <p:nvPr/>
          </p:nvGrpSpPr>
          <p:grpSpPr>
            <a:xfrm>
              <a:off x="5019371" y="2762716"/>
              <a:ext cx="2590804" cy="2477127"/>
              <a:chOff x="0" y="0"/>
              <a:chExt cx="2590800" cy="2477135"/>
            </a:xfrm>
          </p:grpSpPr>
          <p:pic>
            <p:nvPicPr>
              <p:cNvPr id="11" name="Picture 10" descr="See the source image">
                <a:extLst>
                  <a:ext uri="{FF2B5EF4-FFF2-40B4-BE49-F238E27FC236}">
                    <a16:creationId xmlns:a16="http://schemas.microsoft.com/office/drawing/2014/main" id="{B3F48CAE-6F82-44BA-BE02-8EB9BC5E27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2" name="Picture 11" descr="See the source image">
                <a:extLst>
                  <a:ext uri="{FF2B5EF4-FFF2-40B4-BE49-F238E27FC236}">
                    <a16:creationId xmlns:a16="http://schemas.microsoft.com/office/drawing/2014/main" id="{4D074D5A-E71B-4BAB-94A8-2F0CB15442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7" name="Oval 6">
              <a:extLst>
                <a:ext uri="{FF2B5EF4-FFF2-40B4-BE49-F238E27FC236}">
                  <a16:creationId xmlns:a16="http://schemas.microsoft.com/office/drawing/2014/main" id="{E55CCD2A-ECDB-44FD-9DE8-7EAE307F0482}"/>
                </a:ext>
              </a:extLst>
            </p:cNvPr>
            <p:cNvSpPr/>
            <p:nvPr/>
          </p:nvSpPr>
          <p:spPr>
            <a:xfrm>
              <a:off x="5991527" y="3760212"/>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52ACADA-C7DC-43EA-8CAA-7B6613EF03B7}"/>
                </a:ext>
              </a:extLst>
            </p:cNvPr>
            <p:cNvSpPr/>
            <p:nvPr/>
          </p:nvSpPr>
          <p:spPr>
            <a:xfrm>
              <a:off x="6549798" y="376021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F37C798-D429-465F-972F-2CA64F093273}"/>
                </a:ext>
              </a:extLst>
            </p:cNvPr>
            <p:cNvCxnSpPr/>
            <p:nvPr/>
          </p:nvCxnSpPr>
          <p:spPr>
            <a:xfrm>
              <a:off x="5991527" y="3604587"/>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4BBB22-8FBE-4E94-B9A6-CDC8D767B580}"/>
                </a:ext>
              </a:extLst>
            </p:cNvPr>
            <p:cNvCxnSpPr/>
            <p:nvPr/>
          </p:nvCxnSpPr>
          <p:spPr>
            <a:xfrm flipV="1">
              <a:off x="6516514" y="3604592"/>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4D65EF75-4CF3-4E24-AD7F-DEC603D82D17}"/>
              </a:ext>
            </a:extLst>
          </p:cNvPr>
          <p:cNvGrpSpPr/>
          <p:nvPr/>
        </p:nvGrpSpPr>
        <p:grpSpPr>
          <a:xfrm>
            <a:off x="3909744" y="4226050"/>
            <a:ext cx="1011603" cy="957392"/>
            <a:chOff x="5019371" y="2762716"/>
            <a:chExt cx="2590804" cy="2477127"/>
          </a:xfrm>
        </p:grpSpPr>
        <p:grpSp>
          <p:nvGrpSpPr>
            <p:cNvPr id="22" name="Group 21">
              <a:extLst>
                <a:ext uri="{FF2B5EF4-FFF2-40B4-BE49-F238E27FC236}">
                  <a16:creationId xmlns:a16="http://schemas.microsoft.com/office/drawing/2014/main" id="{7040B5FC-BC22-4C0F-A8A1-9B5F0DAAAFA8}"/>
                </a:ext>
              </a:extLst>
            </p:cNvPr>
            <p:cNvGrpSpPr/>
            <p:nvPr/>
          </p:nvGrpSpPr>
          <p:grpSpPr>
            <a:xfrm>
              <a:off x="5019371" y="2762716"/>
              <a:ext cx="2590804" cy="2477127"/>
              <a:chOff x="0" y="0"/>
              <a:chExt cx="2590800" cy="2477135"/>
            </a:xfrm>
          </p:grpSpPr>
          <p:pic>
            <p:nvPicPr>
              <p:cNvPr id="27" name="Picture 26" descr="See the source image">
                <a:extLst>
                  <a:ext uri="{FF2B5EF4-FFF2-40B4-BE49-F238E27FC236}">
                    <a16:creationId xmlns:a16="http://schemas.microsoft.com/office/drawing/2014/main" id="{D14D7BD8-0ABC-4A4B-BEC7-8B21B61BA1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8" name="Picture 27" descr="See the source image">
                <a:extLst>
                  <a:ext uri="{FF2B5EF4-FFF2-40B4-BE49-F238E27FC236}">
                    <a16:creationId xmlns:a16="http://schemas.microsoft.com/office/drawing/2014/main" id="{30D16338-F977-444C-AF63-7FEA8054E9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3" name="Oval 22">
              <a:extLst>
                <a:ext uri="{FF2B5EF4-FFF2-40B4-BE49-F238E27FC236}">
                  <a16:creationId xmlns:a16="http://schemas.microsoft.com/office/drawing/2014/main" id="{B32B3FE7-7005-4A13-AC2E-C39E4DF281AA}"/>
                </a:ext>
              </a:extLst>
            </p:cNvPr>
            <p:cNvSpPr/>
            <p:nvPr/>
          </p:nvSpPr>
          <p:spPr>
            <a:xfrm>
              <a:off x="5991527" y="3760212"/>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7D9539-FB98-4A55-BB33-7BCA79E76E25}"/>
                </a:ext>
              </a:extLst>
            </p:cNvPr>
            <p:cNvSpPr/>
            <p:nvPr/>
          </p:nvSpPr>
          <p:spPr>
            <a:xfrm>
              <a:off x="6549798" y="376021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34BEFCA9-94D3-48EA-8ED5-9CBFF18F6DC1}"/>
                </a:ext>
              </a:extLst>
            </p:cNvPr>
            <p:cNvCxnSpPr/>
            <p:nvPr/>
          </p:nvCxnSpPr>
          <p:spPr>
            <a:xfrm>
              <a:off x="5991527" y="3604587"/>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23B835-0BA3-4A79-B5DA-3C5D1D00B076}"/>
                </a:ext>
              </a:extLst>
            </p:cNvPr>
            <p:cNvCxnSpPr/>
            <p:nvPr/>
          </p:nvCxnSpPr>
          <p:spPr>
            <a:xfrm flipV="1">
              <a:off x="6516514" y="3604592"/>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6B46BA1E-F8E4-42B5-A083-8C5CCD72A854}"/>
              </a:ext>
            </a:extLst>
          </p:cNvPr>
          <p:cNvGrpSpPr/>
          <p:nvPr/>
        </p:nvGrpSpPr>
        <p:grpSpPr>
          <a:xfrm>
            <a:off x="5621859" y="5792756"/>
            <a:ext cx="1011603" cy="957392"/>
            <a:chOff x="5019371" y="2762716"/>
            <a:chExt cx="2590804" cy="2477127"/>
          </a:xfrm>
        </p:grpSpPr>
        <p:grpSp>
          <p:nvGrpSpPr>
            <p:cNvPr id="30" name="Group 29">
              <a:extLst>
                <a:ext uri="{FF2B5EF4-FFF2-40B4-BE49-F238E27FC236}">
                  <a16:creationId xmlns:a16="http://schemas.microsoft.com/office/drawing/2014/main" id="{0330DFE6-0706-4F0F-AB8B-F510D93D788C}"/>
                </a:ext>
              </a:extLst>
            </p:cNvPr>
            <p:cNvGrpSpPr/>
            <p:nvPr/>
          </p:nvGrpSpPr>
          <p:grpSpPr>
            <a:xfrm>
              <a:off x="5019371" y="2762716"/>
              <a:ext cx="2590804" cy="2477127"/>
              <a:chOff x="0" y="0"/>
              <a:chExt cx="2590800" cy="2477135"/>
            </a:xfrm>
          </p:grpSpPr>
          <p:pic>
            <p:nvPicPr>
              <p:cNvPr id="35" name="Picture 34" descr="See the source image">
                <a:extLst>
                  <a:ext uri="{FF2B5EF4-FFF2-40B4-BE49-F238E27FC236}">
                    <a16:creationId xmlns:a16="http://schemas.microsoft.com/office/drawing/2014/main" id="{2D6420C8-2CFF-4FD0-9BB1-CCD4CB8476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36" name="Picture 35" descr="See the source image">
                <a:extLst>
                  <a:ext uri="{FF2B5EF4-FFF2-40B4-BE49-F238E27FC236}">
                    <a16:creationId xmlns:a16="http://schemas.microsoft.com/office/drawing/2014/main" id="{DB4BE18F-1056-4288-8074-58149D4BC5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31" name="Oval 30">
              <a:extLst>
                <a:ext uri="{FF2B5EF4-FFF2-40B4-BE49-F238E27FC236}">
                  <a16:creationId xmlns:a16="http://schemas.microsoft.com/office/drawing/2014/main" id="{1A64AEA9-3D0E-4E07-B10F-33ABF07DBA99}"/>
                </a:ext>
              </a:extLst>
            </p:cNvPr>
            <p:cNvSpPr/>
            <p:nvPr/>
          </p:nvSpPr>
          <p:spPr>
            <a:xfrm>
              <a:off x="5991527" y="3760212"/>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09CA743-8209-45D4-9156-D5F1A49EC025}"/>
                </a:ext>
              </a:extLst>
            </p:cNvPr>
            <p:cNvSpPr/>
            <p:nvPr/>
          </p:nvSpPr>
          <p:spPr>
            <a:xfrm>
              <a:off x="6549798" y="376021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0489C21-6C1D-4321-B153-9843689776FA}"/>
                </a:ext>
              </a:extLst>
            </p:cNvPr>
            <p:cNvCxnSpPr/>
            <p:nvPr/>
          </p:nvCxnSpPr>
          <p:spPr>
            <a:xfrm>
              <a:off x="5991527" y="3604587"/>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5EC2611-73B3-452F-BBCE-8304835F0559}"/>
                </a:ext>
              </a:extLst>
            </p:cNvPr>
            <p:cNvCxnSpPr/>
            <p:nvPr/>
          </p:nvCxnSpPr>
          <p:spPr>
            <a:xfrm flipV="1">
              <a:off x="6516514" y="3604592"/>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911C5F3E-59EE-4D14-86A5-F60B18287B1D}"/>
              </a:ext>
            </a:extLst>
          </p:cNvPr>
          <p:cNvGrpSpPr/>
          <p:nvPr/>
        </p:nvGrpSpPr>
        <p:grpSpPr>
          <a:xfrm>
            <a:off x="7078387" y="4050656"/>
            <a:ext cx="1011603" cy="957392"/>
            <a:chOff x="5019371" y="2762716"/>
            <a:chExt cx="2590804" cy="2477127"/>
          </a:xfrm>
        </p:grpSpPr>
        <p:grpSp>
          <p:nvGrpSpPr>
            <p:cNvPr id="38" name="Group 37">
              <a:extLst>
                <a:ext uri="{FF2B5EF4-FFF2-40B4-BE49-F238E27FC236}">
                  <a16:creationId xmlns:a16="http://schemas.microsoft.com/office/drawing/2014/main" id="{2C5CEA51-47E8-4C8B-A7E8-B605B008DE11}"/>
                </a:ext>
              </a:extLst>
            </p:cNvPr>
            <p:cNvGrpSpPr/>
            <p:nvPr/>
          </p:nvGrpSpPr>
          <p:grpSpPr>
            <a:xfrm>
              <a:off x="5019371" y="2762716"/>
              <a:ext cx="2590804" cy="2477127"/>
              <a:chOff x="0" y="0"/>
              <a:chExt cx="2590800" cy="2477135"/>
            </a:xfrm>
          </p:grpSpPr>
          <p:pic>
            <p:nvPicPr>
              <p:cNvPr id="43" name="Picture 42" descr="See the source image">
                <a:extLst>
                  <a:ext uri="{FF2B5EF4-FFF2-40B4-BE49-F238E27FC236}">
                    <a16:creationId xmlns:a16="http://schemas.microsoft.com/office/drawing/2014/main" id="{CCC8AE18-A2A9-4E15-B09B-A4C9973C9E2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44" name="Picture 43" descr="See the source image">
                <a:extLst>
                  <a:ext uri="{FF2B5EF4-FFF2-40B4-BE49-F238E27FC236}">
                    <a16:creationId xmlns:a16="http://schemas.microsoft.com/office/drawing/2014/main" id="{EAE55E62-8F0D-4F8D-99F7-C1D3614BEB9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39" name="Oval 38">
              <a:extLst>
                <a:ext uri="{FF2B5EF4-FFF2-40B4-BE49-F238E27FC236}">
                  <a16:creationId xmlns:a16="http://schemas.microsoft.com/office/drawing/2014/main" id="{CB73E96E-1F3A-4284-B808-E7294AEC6754}"/>
                </a:ext>
              </a:extLst>
            </p:cNvPr>
            <p:cNvSpPr/>
            <p:nvPr/>
          </p:nvSpPr>
          <p:spPr>
            <a:xfrm>
              <a:off x="5991527" y="3760212"/>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2D597BC-AA58-41F3-AD90-99438A1F5FA9}"/>
                </a:ext>
              </a:extLst>
            </p:cNvPr>
            <p:cNvSpPr/>
            <p:nvPr/>
          </p:nvSpPr>
          <p:spPr>
            <a:xfrm>
              <a:off x="6549798" y="376021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2BBA0991-E335-464C-AC0D-AC2269B078C7}"/>
                </a:ext>
              </a:extLst>
            </p:cNvPr>
            <p:cNvCxnSpPr/>
            <p:nvPr/>
          </p:nvCxnSpPr>
          <p:spPr>
            <a:xfrm>
              <a:off x="5991527" y="3604587"/>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72CD73-ABED-4910-9826-D48CCA2FD8C1}"/>
                </a:ext>
              </a:extLst>
            </p:cNvPr>
            <p:cNvCxnSpPr/>
            <p:nvPr/>
          </p:nvCxnSpPr>
          <p:spPr>
            <a:xfrm flipV="1">
              <a:off x="6516514" y="3604592"/>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D15B986B-6A17-48AD-8BE3-2D24EA232F27}"/>
              </a:ext>
            </a:extLst>
          </p:cNvPr>
          <p:cNvGrpSpPr/>
          <p:nvPr/>
        </p:nvGrpSpPr>
        <p:grpSpPr>
          <a:xfrm>
            <a:off x="5277624" y="2163291"/>
            <a:ext cx="1011603" cy="957392"/>
            <a:chOff x="5019371" y="2762716"/>
            <a:chExt cx="2590804" cy="2477127"/>
          </a:xfrm>
        </p:grpSpPr>
        <p:grpSp>
          <p:nvGrpSpPr>
            <p:cNvPr id="46" name="Group 45">
              <a:extLst>
                <a:ext uri="{FF2B5EF4-FFF2-40B4-BE49-F238E27FC236}">
                  <a16:creationId xmlns:a16="http://schemas.microsoft.com/office/drawing/2014/main" id="{619122C7-9BC2-4D90-BE4D-503E09B2CA39}"/>
                </a:ext>
              </a:extLst>
            </p:cNvPr>
            <p:cNvGrpSpPr/>
            <p:nvPr/>
          </p:nvGrpSpPr>
          <p:grpSpPr>
            <a:xfrm>
              <a:off x="5019371" y="2762716"/>
              <a:ext cx="2590804" cy="2477127"/>
              <a:chOff x="0" y="0"/>
              <a:chExt cx="2590800" cy="2477135"/>
            </a:xfrm>
          </p:grpSpPr>
          <p:pic>
            <p:nvPicPr>
              <p:cNvPr id="51" name="Picture 50" descr="See the source image">
                <a:extLst>
                  <a:ext uri="{FF2B5EF4-FFF2-40B4-BE49-F238E27FC236}">
                    <a16:creationId xmlns:a16="http://schemas.microsoft.com/office/drawing/2014/main" id="{EB0BED6E-EA35-4629-97DD-E870E8D01A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52" name="Picture 51" descr="See the source image">
                <a:extLst>
                  <a:ext uri="{FF2B5EF4-FFF2-40B4-BE49-F238E27FC236}">
                    <a16:creationId xmlns:a16="http://schemas.microsoft.com/office/drawing/2014/main" id="{3180DDE5-CEFD-4073-9AB2-69A93E64FE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47" name="Oval 46">
              <a:extLst>
                <a:ext uri="{FF2B5EF4-FFF2-40B4-BE49-F238E27FC236}">
                  <a16:creationId xmlns:a16="http://schemas.microsoft.com/office/drawing/2014/main" id="{B024832A-095E-4B6F-9F10-523203A07A32}"/>
                </a:ext>
              </a:extLst>
            </p:cNvPr>
            <p:cNvSpPr/>
            <p:nvPr/>
          </p:nvSpPr>
          <p:spPr>
            <a:xfrm>
              <a:off x="5991527" y="3760212"/>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687B893-ED5D-4475-87DA-AD9CEF4A0A3B}"/>
                </a:ext>
              </a:extLst>
            </p:cNvPr>
            <p:cNvSpPr/>
            <p:nvPr/>
          </p:nvSpPr>
          <p:spPr>
            <a:xfrm>
              <a:off x="6549798" y="376021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5BE566C-DA40-4500-803B-91039068A883}"/>
                </a:ext>
              </a:extLst>
            </p:cNvPr>
            <p:cNvCxnSpPr/>
            <p:nvPr/>
          </p:nvCxnSpPr>
          <p:spPr>
            <a:xfrm>
              <a:off x="5991527" y="3604587"/>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3D1B46-E136-40BC-A732-FD729C038344}"/>
                </a:ext>
              </a:extLst>
            </p:cNvPr>
            <p:cNvCxnSpPr/>
            <p:nvPr/>
          </p:nvCxnSpPr>
          <p:spPr>
            <a:xfrm flipV="1">
              <a:off x="6516514" y="3604592"/>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7BEB65D2-84B9-4357-852A-251204154A01}"/>
              </a:ext>
            </a:extLst>
          </p:cNvPr>
          <p:cNvGrpSpPr/>
          <p:nvPr/>
        </p:nvGrpSpPr>
        <p:grpSpPr>
          <a:xfrm>
            <a:off x="9230431" y="4932086"/>
            <a:ext cx="1011603" cy="957392"/>
            <a:chOff x="5019371" y="2762716"/>
            <a:chExt cx="2590804" cy="2477127"/>
          </a:xfrm>
        </p:grpSpPr>
        <p:grpSp>
          <p:nvGrpSpPr>
            <p:cNvPr id="54" name="Group 53">
              <a:extLst>
                <a:ext uri="{FF2B5EF4-FFF2-40B4-BE49-F238E27FC236}">
                  <a16:creationId xmlns:a16="http://schemas.microsoft.com/office/drawing/2014/main" id="{21065CDD-3769-4C18-A08A-75DDBD97C194}"/>
                </a:ext>
              </a:extLst>
            </p:cNvPr>
            <p:cNvGrpSpPr/>
            <p:nvPr/>
          </p:nvGrpSpPr>
          <p:grpSpPr>
            <a:xfrm>
              <a:off x="5019371" y="2762716"/>
              <a:ext cx="2590804" cy="2477127"/>
              <a:chOff x="0" y="0"/>
              <a:chExt cx="2590800" cy="2477135"/>
            </a:xfrm>
          </p:grpSpPr>
          <p:pic>
            <p:nvPicPr>
              <p:cNvPr id="59" name="Picture 58" descr="See the source image">
                <a:extLst>
                  <a:ext uri="{FF2B5EF4-FFF2-40B4-BE49-F238E27FC236}">
                    <a16:creationId xmlns:a16="http://schemas.microsoft.com/office/drawing/2014/main" id="{0E58882C-68E6-4E74-AC36-E14F3A1D44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60" name="Picture 59" descr="See the source image">
                <a:extLst>
                  <a:ext uri="{FF2B5EF4-FFF2-40B4-BE49-F238E27FC236}">
                    <a16:creationId xmlns:a16="http://schemas.microsoft.com/office/drawing/2014/main" id="{8B300DC3-AA8B-41E9-BD6E-D8E879A777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55" name="Oval 54">
              <a:extLst>
                <a:ext uri="{FF2B5EF4-FFF2-40B4-BE49-F238E27FC236}">
                  <a16:creationId xmlns:a16="http://schemas.microsoft.com/office/drawing/2014/main" id="{C5F74786-029E-4CAD-A3AB-CEA47C7746C8}"/>
                </a:ext>
              </a:extLst>
            </p:cNvPr>
            <p:cNvSpPr/>
            <p:nvPr/>
          </p:nvSpPr>
          <p:spPr>
            <a:xfrm>
              <a:off x="5991527" y="3760212"/>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16B38BC-15DC-45BA-8613-38BB2C109F89}"/>
                </a:ext>
              </a:extLst>
            </p:cNvPr>
            <p:cNvSpPr/>
            <p:nvPr/>
          </p:nvSpPr>
          <p:spPr>
            <a:xfrm>
              <a:off x="6549798" y="376021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ADA19396-3046-4318-9B60-C87718A3F199}"/>
                </a:ext>
              </a:extLst>
            </p:cNvPr>
            <p:cNvCxnSpPr/>
            <p:nvPr/>
          </p:nvCxnSpPr>
          <p:spPr>
            <a:xfrm>
              <a:off x="5991527" y="3604587"/>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307578E-1E41-4E17-B0FE-759A10788761}"/>
                </a:ext>
              </a:extLst>
            </p:cNvPr>
            <p:cNvCxnSpPr/>
            <p:nvPr/>
          </p:nvCxnSpPr>
          <p:spPr>
            <a:xfrm flipV="1">
              <a:off x="6516514" y="3604592"/>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1E7839DA-9346-4CFC-9339-F42CC179E03B}"/>
              </a:ext>
            </a:extLst>
          </p:cNvPr>
          <p:cNvGrpSpPr/>
          <p:nvPr/>
        </p:nvGrpSpPr>
        <p:grpSpPr>
          <a:xfrm>
            <a:off x="2385704" y="2537129"/>
            <a:ext cx="1011603" cy="957392"/>
            <a:chOff x="5019371" y="2762716"/>
            <a:chExt cx="2590804" cy="2477127"/>
          </a:xfrm>
        </p:grpSpPr>
        <p:grpSp>
          <p:nvGrpSpPr>
            <p:cNvPr id="62" name="Group 61">
              <a:extLst>
                <a:ext uri="{FF2B5EF4-FFF2-40B4-BE49-F238E27FC236}">
                  <a16:creationId xmlns:a16="http://schemas.microsoft.com/office/drawing/2014/main" id="{A5299AA9-FF5C-481A-BA0C-0B9EADCBE714}"/>
                </a:ext>
              </a:extLst>
            </p:cNvPr>
            <p:cNvGrpSpPr/>
            <p:nvPr/>
          </p:nvGrpSpPr>
          <p:grpSpPr>
            <a:xfrm>
              <a:off x="5019371" y="2762716"/>
              <a:ext cx="2590804" cy="2477127"/>
              <a:chOff x="0" y="0"/>
              <a:chExt cx="2590800" cy="2477135"/>
            </a:xfrm>
          </p:grpSpPr>
          <p:pic>
            <p:nvPicPr>
              <p:cNvPr id="67" name="Picture 66" descr="See the source image">
                <a:extLst>
                  <a:ext uri="{FF2B5EF4-FFF2-40B4-BE49-F238E27FC236}">
                    <a16:creationId xmlns:a16="http://schemas.microsoft.com/office/drawing/2014/main" id="{0D7A04C8-EAAF-474A-9F4B-A2A7CB5B2A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68" name="Picture 67" descr="See the source image">
                <a:extLst>
                  <a:ext uri="{FF2B5EF4-FFF2-40B4-BE49-F238E27FC236}">
                    <a16:creationId xmlns:a16="http://schemas.microsoft.com/office/drawing/2014/main" id="{292982D4-9963-4388-9DBC-7D1736485A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63" name="Oval 62">
              <a:extLst>
                <a:ext uri="{FF2B5EF4-FFF2-40B4-BE49-F238E27FC236}">
                  <a16:creationId xmlns:a16="http://schemas.microsoft.com/office/drawing/2014/main" id="{764ED6FA-1DAA-48EC-9F1C-1CCE318B8532}"/>
                </a:ext>
              </a:extLst>
            </p:cNvPr>
            <p:cNvSpPr/>
            <p:nvPr/>
          </p:nvSpPr>
          <p:spPr>
            <a:xfrm>
              <a:off x="5991527" y="3760212"/>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C6F6222-FDC3-4E5C-8CBA-72A47348AA69}"/>
                </a:ext>
              </a:extLst>
            </p:cNvPr>
            <p:cNvSpPr/>
            <p:nvPr/>
          </p:nvSpPr>
          <p:spPr>
            <a:xfrm>
              <a:off x="6549798" y="376021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ABA52D5D-751D-438B-9127-6B386346BFC1}"/>
                </a:ext>
              </a:extLst>
            </p:cNvPr>
            <p:cNvCxnSpPr/>
            <p:nvPr/>
          </p:nvCxnSpPr>
          <p:spPr>
            <a:xfrm>
              <a:off x="5991527" y="3604587"/>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7E51451-0CB3-4843-8CE7-859714217F56}"/>
                </a:ext>
              </a:extLst>
            </p:cNvPr>
            <p:cNvCxnSpPr/>
            <p:nvPr/>
          </p:nvCxnSpPr>
          <p:spPr>
            <a:xfrm flipV="1">
              <a:off x="6516514" y="3604592"/>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9BD4AE28-E4A6-4608-A686-CFEF16B9247B}"/>
              </a:ext>
            </a:extLst>
          </p:cNvPr>
          <p:cNvGrpSpPr/>
          <p:nvPr/>
        </p:nvGrpSpPr>
        <p:grpSpPr>
          <a:xfrm>
            <a:off x="8056511" y="1781317"/>
            <a:ext cx="1011603" cy="957392"/>
            <a:chOff x="5019371" y="2762716"/>
            <a:chExt cx="2590804" cy="2477127"/>
          </a:xfrm>
        </p:grpSpPr>
        <p:grpSp>
          <p:nvGrpSpPr>
            <p:cNvPr id="70" name="Group 69">
              <a:extLst>
                <a:ext uri="{FF2B5EF4-FFF2-40B4-BE49-F238E27FC236}">
                  <a16:creationId xmlns:a16="http://schemas.microsoft.com/office/drawing/2014/main" id="{4BB2DCD0-23C5-4343-B65B-77C0E678D27B}"/>
                </a:ext>
              </a:extLst>
            </p:cNvPr>
            <p:cNvGrpSpPr/>
            <p:nvPr/>
          </p:nvGrpSpPr>
          <p:grpSpPr>
            <a:xfrm>
              <a:off x="5019371" y="2762716"/>
              <a:ext cx="2590804" cy="2477127"/>
              <a:chOff x="0" y="0"/>
              <a:chExt cx="2590800" cy="2477135"/>
            </a:xfrm>
          </p:grpSpPr>
          <p:pic>
            <p:nvPicPr>
              <p:cNvPr id="75" name="Picture 74" descr="See the source image">
                <a:extLst>
                  <a:ext uri="{FF2B5EF4-FFF2-40B4-BE49-F238E27FC236}">
                    <a16:creationId xmlns:a16="http://schemas.microsoft.com/office/drawing/2014/main" id="{27D17FFC-60CF-4F99-9DCB-B60C51EC46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76" name="Picture 75" descr="See the source image">
                <a:extLst>
                  <a:ext uri="{FF2B5EF4-FFF2-40B4-BE49-F238E27FC236}">
                    <a16:creationId xmlns:a16="http://schemas.microsoft.com/office/drawing/2014/main" id="{C2AF35BC-4D66-4D7D-A653-C4BE6D9885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71" name="Oval 70">
              <a:extLst>
                <a:ext uri="{FF2B5EF4-FFF2-40B4-BE49-F238E27FC236}">
                  <a16:creationId xmlns:a16="http://schemas.microsoft.com/office/drawing/2014/main" id="{03E7224F-7C6B-48B3-998E-01B1A51C7743}"/>
                </a:ext>
              </a:extLst>
            </p:cNvPr>
            <p:cNvSpPr/>
            <p:nvPr/>
          </p:nvSpPr>
          <p:spPr>
            <a:xfrm>
              <a:off x="5991527" y="3760212"/>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2C1BDBD-2E57-44CC-BB88-09AAB3C052F3}"/>
                </a:ext>
              </a:extLst>
            </p:cNvPr>
            <p:cNvSpPr/>
            <p:nvPr/>
          </p:nvSpPr>
          <p:spPr>
            <a:xfrm>
              <a:off x="6549798" y="376021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434984ED-47CD-48CD-87E3-46BE666DD6B2}"/>
                </a:ext>
              </a:extLst>
            </p:cNvPr>
            <p:cNvCxnSpPr/>
            <p:nvPr/>
          </p:nvCxnSpPr>
          <p:spPr>
            <a:xfrm>
              <a:off x="5991527" y="3604587"/>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FE92F36-9606-4DB8-A7B5-C37DDDD9DAF6}"/>
                </a:ext>
              </a:extLst>
            </p:cNvPr>
            <p:cNvCxnSpPr/>
            <p:nvPr/>
          </p:nvCxnSpPr>
          <p:spPr>
            <a:xfrm flipV="1">
              <a:off x="6516514" y="3604592"/>
              <a:ext cx="212035" cy="155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899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Earth Clip Art Free | Clipart Panda - Free Clipart Images">
            <a:extLst>
              <a:ext uri="{FF2B5EF4-FFF2-40B4-BE49-F238E27FC236}">
                <a16:creationId xmlns:a16="http://schemas.microsoft.com/office/drawing/2014/main" id="{5A268C81-24A7-4965-A5FE-7E20C937AE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6558" y="938574"/>
            <a:ext cx="5169602" cy="51028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26 Sun Transparent PNG Images - Free Transparent PNG ...">
            <a:extLst>
              <a:ext uri="{FF2B5EF4-FFF2-40B4-BE49-F238E27FC236}">
                <a16:creationId xmlns:a16="http://schemas.microsoft.com/office/drawing/2014/main" id="{B058C631-7A1B-4C68-B0FF-4682A8CA7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942732">
            <a:off x="6671411" y="-35594"/>
            <a:ext cx="5964281" cy="415014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3249965-24BA-4A1F-8245-9B02A4B59230}"/>
              </a:ext>
            </a:extLst>
          </p:cNvPr>
          <p:cNvGrpSpPr/>
          <p:nvPr/>
        </p:nvGrpSpPr>
        <p:grpSpPr>
          <a:xfrm>
            <a:off x="257647" y="63426"/>
            <a:ext cx="7187989" cy="6794574"/>
            <a:chOff x="257647" y="63426"/>
            <a:chExt cx="7187989" cy="6794574"/>
          </a:xfrm>
        </p:grpSpPr>
        <p:grpSp>
          <p:nvGrpSpPr>
            <p:cNvPr id="5" name="Group 4">
              <a:extLst>
                <a:ext uri="{FF2B5EF4-FFF2-40B4-BE49-F238E27FC236}">
                  <a16:creationId xmlns:a16="http://schemas.microsoft.com/office/drawing/2014/main" id="{55A09326-3923-41CD-BB8B-BF09A2CB8411}"/>
                </a:ext>
              </a:extLst>
            </p:cNvPr>
            <p:cNvGrpSpPr/>
            <p:nvPr/>
          </p:nvGrpSpPr>
          <p:grpSpPr>
            <a:xfrm>
              <a:off x="1842052" y="436127"/>
              <a:ext cx="811761" cy="677055"/>
              <a:chOff x="5019363" y="2762726"/>
              <a:chExt cx="2590800" cy="2477135"/>
            </a:xfrm>
          </p:grpSpPr>
          <p:grpSp>
            <p:nvGrpSpPr>
              <p:cNvPr id="6" name="Group 5">
                <a:extLst>
                  <a:ext uri="{FF2B5EF4-FFF2-40B4-BE49-F238E27FC236}">
                    <a16:creationId xmlns:a16="http://schemas.microsoft.com/office/drawing/2014/main" id="{603D5931-B928-4F19-99BA-1228883E70BE}"/>
                  </a:ext>
                </a:extLst>
              </p:cNvPr>
              <p:cNvGrpSpPr/>
              <p:nvPr/>
            </p:nvGrpSpPr>
            <p:grpSpPr>
              <a:xfrm>
                <a:off x="5019363" y="2762726"/>
                <a:ext cx="2590800" cy="2477135"/>
                <a:chOff x="0" y="0"/>
                <a:chExt cx="2590800" cy="2477135"/>
              </a:xfrm>
            </p:grpSpPr>
            <p:pic>
              <p:nvPicPr>
                <p:cNvPr id="11" name="Picture 10" descr="See the source image">
                  <a:extLst>
                    <a:ext uri="{FF2B5EF4-FFF2-40B4-BE49-F238E27FC236}">
                      <a16:creationId xmlns:a16="http://schemas.microsoft.com/office/drawing/2014/main" id="{F58D826F-2FBD-432D-9B0A-F7E4666102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2" name="Picture 11" descr="See the source image">
                  <a:extLst>
                    <a:ext uri="{FF2B5EF4-FFF2-40B4-BE49-F238E27FC236}">
                      <a16:creationId xmlns:a16="http://schemas.microsoft.com/office/drawing/2014/main" id="{362560CA-8296-4365-B86C-391F53B736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7" name="Oval 6">
                <a:extLst>
                  <a:ext uri="{FF2B5EF4-FFF2-40B4-BE49-F238E27FC236}">
                    <a16:creationId xmlns:a16="http://schemas.microsoft.com/office/drawing/2014/main" id="{5FD0052A-718D-4F80-AB5C-19A71A3E5FE4}"/>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AAE2BEF-B23C-4C85-8D6A-3C5065106F67}"/>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C9060D7-D521-4353-BF57-6443AD7A0E48}"/>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66A679-A0B9-49B6-8AB5-D35F125D3AA2}"/>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4833BCC1-2C40-4F8A-A991-785AFD06EA95}"/>
                </a:ext>
              </a:extLst>
            </p:cNvPr>
            <p:cNvGrpSpPr/>
            <p:nvPr/>
          </p:nvGrpSpPr>
          <p:grpSpPr>
            <a:xfrm>
              <a:off x="2583961" y="229987"/>
              <a:ext cx="667956" cy="642542"/>
              <a:chOff x="5019363" y="2762726"/>
              <a:chExt cx="2590800" cy="2477135"/>
            </a:xfrm>
          </p:grpSpPr>
          <p:grpSp>
            <p:nvGrpSpPr>
              <p:cNvPr id="17" name="Group 16">
                <a:extLst>
                  <a:ext uri="{FF2B5EF4-FFF2-40B4-BE49-F238E27FC236}">
                    <a16:creationId xmlns:a16="http://schemas.microsoft.com/office/drawing/2014/main" id="{BFA8352A-F0C1-435F-9067-A522AFE46AB1}"/>
                  </a:ext>
                </a:extLst>
              </p:cNvPr>
              <p:cNvGrpSpPr/>
              <p:nvPr/>
            </p:nvGrpSpPr>
            <p:grpSpPr>
              <a:xfrm>
                <a:off x="5019363" y="2762726"/>
                <a:ext cx="2590800" cy="2477135"/>
                <a:chOff x="0" y="0"/>
                <a:chExt cx="2590800" cy="2477135"/>
              </a:xfrm>
            </p:grpSpPr>
            <p:pic>
              <p:nvPicPr>
                <p:cNvPr id="22" name="Picture 21" descr="See the source image">
                  <a:extLst>
                    <a:ext uri="{FF2B5EF4-FFF2-40B4-BE49-F238E27FC236}">
                      <a16:creationId xmlns:a16="http://schemas.microsoft.com/office/drawing/2014/main" id="{BE3A7A7F-3CD0-4241-B9D8-FAE2089B49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3" name="Picture 22" descr="See the source image">
                  <a:extLst>
                    <a:ext uri="{FF2B5EF4-FFF2-40B4-BE49-F238E27FC236}">
                      <a16:creationId xmlns:a16="http://schemas.microsoft.com/office/drawing/2014/main" id="{F1EAE6DA-35E1-40E8-A632-407470B45CF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8" name="Oval 17">
                <a:extLst>
                  <a:ext uri="{FF2B5EF4-FFF2-40B4-BE49-F238E27FC236}">
                    <a16:creationId xmlns:a16="http://schemas.microsoft.com/office/drawing/2014/main" id="{FC4B6B3D-FF96-4178-ADEA-CCF6F83BB68E}"/>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B2821D-EF87-40D5-85F6-DFED365EC8BD}"/>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79504B5D-71D0-48E5-8C60-9FDF046A9C7C}"/>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BB57AA0-7D4A-43C4-968A-EFDFF98A60BE}"/>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D5D25C3B-633C-448D-9E24-C93F6484E161}"/>
                </a:ext>
              </a:extLst>
            </p:cNvPr>
            <p:cNvGrpSpPr/>
            <p:nvPr/>
          </p:nvGrpSpPr>
          <p:grpSpPr>
            <a:xfrm>
              <a:off x="1339698" y="784369"/>
              <a:ext cx="713107" cy="642542"/>
              <a:chOff x="5019363" y="2762726"/>
              <a:chExt cx="2590800" cy="2477135"/>
            </a:xfrm>
          </p:grpSpPr>
          <p:grpSp>
            <p:nvGrpSpPr>
              <p:cNvPr id="25" name="Group 24">
                <a:extLst>
                  <a:ext uri="{FF2B5EF4-FFF2-40B4-BE49-F238E27FC236}">
                    <a16:creationId xmlns:a16="http://schemas.microsoft.com/office/drawing/2014/main" id="{1361C8A2-E4AF-454A-A833-14E2E036E7F4}"/>
                  </a:ext>
                </a:extLst>
              </p:cNvPr>
              <p:cNvGrpSpPr/>
              <p:nvPr/>
            </p:nvGrpSpPr>
            <p:grpSpPr>
              <a:xfrm>
                <a:off x="5019363" y="2762726"/>
                <a:ext cx="2590800" cy="2477135"/>
                <a:chOff x="0" y="0"/>
                <a:chExt cx="2590800" cy="2477135"/>
              </a:xfrm>
            </p:grpSpPr>
            <p:pic>
              <p:nvPicPr>
                <p:cNvPr id="30" name="Picture 29" descr="See the source image">
                  <a:extLst>
                    <a:ext uri="{FF2B5EF4-FFF2-40B4-BE49-F238E27FC236}">
                      <a16:creationId xmlns:a16="http://schemas.microsoft.com/office/drawing/2014/main" id="{9971CBF0-F0B4-43C0-A8F1-9CF1EC8C73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31" name="Picture 30" descr="See the source image">
                  <a:extLst>
                    <a:ext uri="{FF2B5EF4-FFF2-40B4-BE49-F238E27FC236}">
                      <a16:creationId xmlns:a16="http://schemas.microsoft.com/office/drawing/2014/main" id="{E2252F96-13ED-4DA9-9D08-E0C1765FE9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6" name="Oval 25">
                <a:extLst>
                  <a:ext uri="{FF2B5EF4-FFF2-40B4-BE49-F238E27FC236}">
                    <a16:creationId xmlns:a16="http://schemas.microsoft.com/office/drawing/2014/main" id="{3E965B05-131B-4DD4-8138-3A97170CAB18}"/>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D7BA3F2-1AA2-4B54-8B18-11F12089AB22}"/>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334A7619-8C28-43B0-BA22-5B5324CF3FDA}"/>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2C1B91A-F373-450C-BCC8-D3223CFCE503}"/>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0EB7644-4BB2-4FF5-9A5D-00CE8903AB01}"/>
                </a:ext>
              </a:extLst>
            </p:cNvPr>
            <p:cNvGrpSpPr/>
            <p:nvPr/>
          </p:nvGrpSpPr>
          <p:grpSpPr>
            <a:xfrm>
              <a:off x="890516" y="1309036"/>
              <a:ext cx="713107" cy="650116"/>
              <a:chOff x="5019363" y="2762726"/>
              <a:chExt cx="2590800" cy="2477135"/>
            </a:xfrm>
          </p:grpSpPr>
          <p:grpSp>
            <p:nvGrpSpPr>
              <p:cNvPr id="33" name="Group 32">
                <a:extLst>
                  <a:ext uri="{FF2B5EF4-FFF2-40B4-BE49-F238E27FC236}">
                    <a16:creationId xmlns:a16="http://schemas.microsoft.com/office/drawing/2014/main" id="{329BF06B-BD22-4514-8FF9-03360E6356C1}"/>
                  </a:ext>
                </a:extLst>
              </p:cNvPr>
              <p:cNvGrpSpPr/>
              <p:nvPr/>
            </p:nvGrpSpPr>
            <p:grpSpPr>
              <a:xfrm>
                <a:off x="5019363" y="2762726"/>
                <a:ext cx="2590800" cy="2477135"/>
                <a:chOff x="0" y="0"/>
                <a:chExt cx="2590800" cy="2477135"/>
              </a:xfrm>
            </p:grpSpPr>
            <p:pic>
              <p:nvPicPr>
                <p:cNvPr id="38" name="Picture 37" descr="See the source image">
                  <a:extLst>
                    <a:ext uri="{FF2B5EF4-FFF2-40B4-BE49-F238E27FC236}">
                      <a16:creationId xmlns:a16="http://schemas.microsoft.com/office/drawing/2014/main" id="{BBA1A462-031A-4AD3-AF6D-AB5F911DB0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39" name="Picture 38" descr="See the source image">
                  <a:extLst>
                    <a:ext uri="{FF2B5EF4-FFF2-40B4-BE49-F238E27FC236}">
                      <a16:creationId xmlns:a16="http://schemas.microsoft.com/office/drawing/2014/main" id="{731CF9CF-EF3A-4C08-AA20-BD14A3200E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34" name="Oval 33">
                <a:extLst>
                  <a:ext uri="{FF2B5EF4-FFF2-40B4-BE49-F238E27FC236}">
                    <a16:creationId xmlns:a16="http://schemas.microsoft.com/office/drawing/2014/main" id="{FD66C72E-C0A3-43DA-9375-F6B374B0C124}"/>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9BD4333-2D98-492A-9A60-B953EA140FA8}"/>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43AC929D-B173-442C-954A-50D79B161307}"/>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80871DD-54A5-4BC6-88A6-8093C7C147C5}"/>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8450AB1-FE97-4E4C-8BC1-DAA7BC5C849E}"/>
                </a:ext>
              </a:extLst>
            </p:cNvPr>
            <p:cNvGrpSpPr/>
            <p:nvPr/>
          </p:nvGrpSpPr>
          <p:grpSpPr>
            <a:xfrm>
              <a:off x="572491" y="1875944"/>
              <a:ext cx="713107" cy="676922"/>
              <a:chOff x="5019363" y="2762726"/>
              <a:chExt cx="2590800" cy="2477135"/>
            </a:xfrm>
          </p:grpSpPr>
          <p:grpSp>
            <p:nvGrpSpPr>
              <p:cNvPr id="41" name="Group 40">
                <a:extLst>
                  <a:ext uri="{FF2B5EF4-FFF2-40B4-BE49-F238E27FC236}">
                    <a16:creationId xmlns:a16="http://schemas.microsoft.com/office/drawing/2014/main" id="{D36A6CC8-7536-449C-A46B-884DC6F6249E}"/>
                  </a:ext>
                </a:extLst>
              </p:cNvPr>
              <p:cNvGrpSpPr/>
              <p:nvPr/>
            </p:nvGrpSpPr>
            <p:grpSpPr>
              <a:xfrm>
                <a:off x="5019363" y="2762726"/>
                <a:ext cx="2590800" cy="2477135"/>
                <a:chOff x="0" y="0"/>
                <a:chExt cx="2590800" cy="2477135"/>
              </a:xfrm>
            </p:grpSpPr>
            <p:pic>
              <p:nvPicPr>
                <p:cNvPr id="46" name="Picture 45" descr="See the source image">
                  <a:extLst>
                    <a:ext uri="{FF2B5EF4-FFF2-40B4-BE49-F238E27FC236}">
                      <a16:creationId xmlns:a16="http://schemas.microsoft.com/office/drawing/2014/main" id="{FD7B998B-B075-4145-8EAD-D1C8E328A0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47" name="Picture 46" descr="See the source image">
                  <a:extLst>
                    <a:ext uri="{FF2B5EF4-FFF2-40B4-BE49-F238E27FC236}">
                      <a16:creationId xmlns:a16="http://schemas.microsoft.com/office/drawing/2014/main" id="{55E4B470-DDD0-4F1E-BA98-B4591AA933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42" name="Oval 41">
                <a:extLst>
                  <a:ext uri="{FF2B5EF4-FFF2-40B4-BE49-F238E27FC236}">
                    <a16:creationId xmlns:a16="http://schemas.microsoft.com/office/drawing/2014/main" id="{2773848B-12F0-40B9-B66E-D653987A160B}"/>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1EDA7DA-CB88-4CF3-A18C-83119253E2A6}"/>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54FFA431-DE8D-43F2-8165-36E7AEECE24B}"/>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AC904F-C84E-4D90-AF57-CDFE303C4853}"/>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3C886A4-CF98-447C-9911-F452B42E07D0}"/>
                </a:ext>
              </a:extLst>
            </p:cNvPr>
            <p:cNvGrpSpPr/>
            <p:nvPr/>
          </p:nvGrpSpPr>
          <p:grpSpPr>
            <a:xfrm>
              <a:off x="363704" y="2481259"/>
              <a:ext cx="713107" cy="683370"/>
              <a:chOff x="5019363" y="2762726"/>
              <a:chExt cx="2590800" cy="2477135"/>
            </a:xfrm>
          </p:grpSpPr>
          <p:grpSp>
            <p:nvGrpSpPr>
              <p:cNvPr id="49" name="Group 48">
                <a:extLst>
                  <a:ext uri="{FF2B5EF4-FFF2-40B4-BE49-F238E27FC236}">
                    <a16:creationId xmlns:a16="http://schemas.microsoft.com/office/drawing/2014/main" id="{3F30B2E0-9F63-4F68-9D75-7FC4DA541061}"/>
                  </a:ext>
                </a:extLst>
              </p:cNvPr>
              <p:cNvGrpSpPr/>
              <p:nvPr/>
            </p:nvGrpSpPr>
            <p:grpSpPr>
              <a:xfrm>
                <a:off x="5019363" y="2762726"/>
                <a:ext cx="2590800" cy="2477135"/>
                <a:chOff x="0" y="0"/>
                <a:chExt cx="2590800" cy="2477135"/>
              </a:xfrm>
            </p:grpSpPr>
            <p:pic>
              <p:nvPicPr>
                <p:cNvPr id="54" name="Picture 53" descr="See the source image">
                  <a:extLst>
                    <a:ext uri="{FF2B5EF4-FFF2-40B4-BE49-F238E27FC236}">
                      <a16:creationId xmlns:a16="http://schemas.microsoft.com/office/drawing/2014/main" id="{357C4FFA-EE59-4402-83A2-1A96012EE5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55" name="Picture 54" descr="See the source image">
                  <a:extLst>
                    <a:ext uri="{FF2B5EF4-FFF2-40B4-BE49-F238E27FC236}">
                      <a16:creationId xmlns:a16="http://schemas.microsoft.com/office/drawing/2014/main" id="{89186094-EBC3-4BD7-8752-73A72D1797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50" name="Oval 49">
                <a:extLst>
                  <a:ext uri="{FF2B5EF4-FFF2-40B4-BE49-F238E27FC236}">
                    <a16:creationId xmlns:a16="http://schemas.microsoft.com/office/drawing/2014/main" id="{AA1A0B86-7FAD-46E0-95E6-6B4104B3F4A6}"/>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CA5A7051-49DA-4388-BCC6-FAD68E457D1F}"/>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EB6F5346-07AF-4D25-B32E-012A94FC72C9}"/>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A8F454-D407-4AAD-A9F4-0FA95F3368E5}"/>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6CD15BC-135B-49F7-8A3D-86FF4BE62E91}"/>
                </a:ext>
              </a:extLst>
            </p:cNvPr>
            <p:cNvGrpSpPr/>
            <p:nvPr/>
          </p:nvGrpSpPr>
          <p:grpSpPr>
            <a:xfrm>
              <a:off x="257647" y="3128344"/>
              <a:ext cx="724990" cy="683370"/>
              <a:chOff x="5019363" y="2762726"/>
              <a:chExt cx="2590800" cy="2477135"/>
            </a:xfrm>
          </p:grpSpPr>
          <p:grpSp>
            <p:nvGrpSpPr>
              <p:cNvPr id="57" name="Group 56">
                <a:extLst>
                  <a:ext uri="{FF2B5EF4-FFF2-40B4-BE49-F238E27FC236}">
                    <a16:creationId xmlns:a16="http://schemas.microsoft.com/office/drawing/2014/main" id="{41CF4833-B9F2-48A5-8C59-5C99626D3EBF}"/>
                  </a:ext>
                </a:extLst>
              </p:cNvPr>
              <p:cNvGrpSpPr/>
              <p:nvPr/>
            </p:nvGrpSpPr>
            <p:grpSpPr>
              <a:xfrm>
                <a:off x="5019363" y="2762726"/>
                <a:ext cx="2590800" cy="2477135"/>
                <a:chOff x="0" y="0"/>
                <a:chExt cx="2590800" cy="2477135"/>
              </a:xfrm>
            </p:grpSpPr>
            <p:pic>
              <p:nvPicPr>
                <p:cNvPr id="62" name="Picture 61" descr="See the source image">
                  <a:extLst>
                    <a:ext uri="{FF2B5EF4-FFF2-40B4-BE49-F238E27FC236}">
                      <a16:creationId xmlns:a16="http://schemas.microsoft.com/office/drawing/2014/main" id="{4E08DD9A-3EC3-4F74-B132-D8BB5A7C929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63" name="Picture 62" descr="See the source image">
                  <a:extLst>
                    <a:ext uri="{FF2B5EF4-FFF2-40B4-BE49-F238E27FC236}">
                      <a16:creationId xmlns:a16="http://schemas.microsoft.com/office/drawing/2014/main" id="{D9E42143-64A8-4BFD-8B56-662F0F1778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58" name="Oval 57">
                <a:extLst>
                  <a:ext uri="{FF2B5EF4-FFF2-40B4-BE49-F238E27FC236}">
                    <a16:creationId xmlns:a16="http://schemas.microsoft.com/office/drawing/2014/main" id="{F5692374-8AE3-4C87-AA13-90FC180E31D5}"/>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95D7A88-006A-4D58-B9C3-9212B57A82FD}"/>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69BD5490-371A-4370-914B-01D3EB2027E3}"/>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ABF6068-B95A-4775-BD60-23D2DAC593F3}"/>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26FF6750-6035-44F5-9178-65CB3B064D8E}"/>
                </a:ext>
              </a:extLst>
            </p:cNvPr>
            <p:cNvGrpSpPr/>
            <p:nvPr/>
          </p:nvGrpSpPr>
          <p:grpSpPr>
            <a:xfrm>
              <a:off x="373437" y="3811714"/>
              <a:ext cx="724990" cy="683370"/>
              <a:chOff x="5019363" y="2762726"/>
              <a:chExt cx="2590800" cy="2477135"/>
            </a:xfrm>
          </p:grpSpPr>
          <p:grpSp>
            <p:nvGrpSpPr>
              <p:cNvPr id="65" name="Group 64">
                <a:extLst>
                  <a:ext uri="{FF2B5EF4-FFF2-40B4-BE49-F238E27FC236}">
                    <a16:creationId xmlns:a16="http://schemas.microsoft.com/office/drawing/2014/main" id="{DCFE1175-770F-48D4-A2D2-F7AE85F0DC2C}"/>
                  </a:ext>
                </a:extLst>
              </p:cNvPr>
              <p:cNvGrpSpPr/>
              <p:nvPr/>
            </p:nvGrpSpPr>
            <p:grpSpPr>
              <a:xfrm>
                <a:off x="5019363" y="2762726"/>
                <a:ext cx="2590800" cy="2477135"/>
                <a:chOff x="0" y="0"/>
                <a:chExt cx="2590800" cy="2477135"/>
              </a:xfrm>
            </p:grpSpPr>
            <p:pic>
              <p:nvPicPr>
                <p:cNvPr id="70" name="Picture 69" descr="See the source image">
                  <a:extLst>
                    <a:ext uri="{FF2B5EF4-FFF2-40B4-BE49-F238E27FC236}">
                      <a16:creationId xmlns:a16="http://schemas.microsoft.com/office/drawing/2014/main" id="{5DE95C57-995F-43CF-B34A-570359DAE1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71" name="Picture 70" descr="See the source image">
                  <a:extLst>
                    <a:ext uri="{FF2B5EF4-FFF2-40B4-BE49-F238E27FC236}">
                      <a16:creationId xmlns:a16="http://schemas.microsoft.com/office/drawing/2014/main" id="{9F105298-67AD-4258-8A6A-450B74A90C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66" name="Oval 65">
                <a:extLst>
                  <a:ext uri="{FF2B5EF4-FFF2-40B4-BE49-F238E27FC236}">
                    <a16:creationId xmlns:a16="http://schemas.microsoft.com/office/drawing/2014/main" id="{FDFD2B69-FB6E-49B7-BFFE-7E767347398E}"/>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DD8DD31-9B90-484B-AB11-5449DCA8863D}"/>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BDE5C1E4-282E-4580-9410-C4BAE930F559}"/>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B33F36B-9E5F-4C39-854F-2EEB580E33CB}"/>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D640E216-C303-4C6F-9D59-AA9AE5E989AF}"/>
                </a:ext>
              </a:extLst>
            </p:cNvPr>
            <p:cNvGrpSpPr/>
            <p:nvPr/>
          </p:nvGrpSpPr>
          <p:grpSpPr>
            <a:xfrm>
              <a:off x="615950" y="4494820"/>
              <a:ext cx="724990" cy="683370"/>
              <a:chOff x="5019363" y="2762726"/>
              <a:chExt cx="2590800" cy="2477135"/>
            </a:xfrm>
          </p:grpSpPr>
          <p:grpSp>
            <p:nvGrpSpPr>
              <p:cNvPr id="73" name="Group 72">
                <a:extLst>
                  <a:ext uri="{FF2B5EF4-FFF2-40B4-BE49-F238E27FC236}">
                    <a16:creationId xmlns:a16="http://schemas.microsoft.com/office/drawing/2014/main" id="{1BED7E03-8428-447D-970C-815C15FAEFA5}"/>
                  </a:ext>
                </a:extLst>
              </p:cNvPr>
              <p:cNvGrpSpPr/>
              <p:nvPr/>
            </p:nvGrpSpPr>
            <p:grpSpPr>
              <a:xfrm>
                <a:off x="5019363" y="2762726"/>
                <a:ext cx="2590800" cy="2477135"/>
                <a:chOff x="0" y="0"/>
                <a:chExt cx="2590800" cy="2477135"/>
              </a:xfrm>
            </p:grpSpPr>
            <p:pic>
              <p:nvPicPr>
                <p:cNvPr id="78" name="Picture 77" descr="See the source image">
                  <a:extLst>
                    <a:ext uri="{FF2B5EF4-FFF2-40B4-BE49-F238E27FC236}">
                      <a16:creationId xmlns:a16="http://schemas.microsoft.com/office/drawing/2014/main" id="{651A5701-6393-4FFA-B074-88F11E1214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79" name="Picture 78" descr="See the source image">
                  <a:extLst>
                    <a:ext uri="{FF2B5EF4-FFF2-40B4-BE49-F238E27FC236}">
                      <a16:creationId xmlns:a16="http://schemas.microsoft.com/office/drawing/2014/main" id="{E3F69DF9-16BA-4978-B79F-3B7D96968D0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74" name="Oval 73">
                <a:extLst>
                  <a:ext uri="{FF2B5EF4-FFF2-40B4-BE49-F238E27FC236}">
                    <a16:creationId xmlns:a16="http://schemas.microsoft.com/office/drawing/2014/main" id="{AB2BD7F7-EBA7-4788-BBFC-B9DDD64A221F}"/>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63710633-91CE-4C69-A8D6-982103244738}"/>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1DB29F9B-911C-418E-8D11-81ACDEBD4FF6}"/>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1368CD-019A-4DE7-A3F8-4F4A3B042C4A}"/>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A31B9B0E-1A1B-4FCA-9991-79BE40749145}"/>
                </a:ext>
              </a:extLst>
            </p:cNvPr>
            <p:cNvGrpSpPr/>
            <p:nvPr/>
          </p:nvGrpSpPr>
          <p:grpSpPr>
            <a:xfrm>
              <a:off x="891080" y="5152025"/>
              <a:ext cx="724990" cy="683370"/>
              <a:chOff x="5019363" y="2762726"/>
              <a:chExt cx="2590800" cy="2477135"/>
            </a:xfrm>
          </p:grpSpPr>
          <p:grpSp>
            <p:nvGrpSpPr>
              <p:cNvPr id="81" name="Group 80">
                <a:extLst>
                  <a:ext uri="{FF2B5EF4-FFF2-40B4-BE49-F238E27FC236}">
                    <a16:creationId xmlns:a16="http://schemas.microsoft.com/office/drawing/2014/main" id="{75E245F3-98B8-4380-BC6D-768564F6788A}"/>
                  </a:ext>
                </a:extLst>
              </p:cNvPr>
              <p:cNvGrpSpPr/>
              <p:nvPr/>
            </p:nvGrpSpPr>
            <p:grpSpPr>
              <a:xfrm>
                <a:off x="5019363" y="2762726"/>
                <a:ext cx="2590800" cy="2477135"/>
                <a:chOff x="0" y="0"/>
                <a:chExt cx="2590800" cy="2477135"/>
              </a:xfrm>
            </p:grpSpPr>
            <p:pic>
              <p:nvPicPr>
                <p:cNvPr id="86" name="Picture 85" descr="See the source image">
                  <a:extLst>
                    <a:ext uri="{FF2B5EF4-FFF2-40B4-BE49-F238E27FC236}">
                      <a16:creationId xmlns:a16="http://schemas.microsoft.com/office/drawing/2014/main" id="{001FAA55-D4B2-44F3-8E56-FC3F9CBADF5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87" name="Picture 86" descr="See the source image">
                  <a:extLst>
                    <a:ext uri="{FF2B5EF4-FFF2-40B4-BE49-F238E27FC236}">
                      <a16:creationId xmlns:a16="http://schemas.microsoft.com/office/drawing/2014/main" id="{FA2F5C71-5268-4601-8E5D-A568012F4E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82" name="Oval 81">
                <a:extLst>
                  <a:ext uri="{FF2B5EF4-FFF2-40B4-BE49-F238E27FC236}">
                    <a16:creationId xmlns:a16="http://schemas.microsoft.com/office/drawing/2014/main" id="{886C02E9-2CAE-4BE1-9496-17B34671CB97}"/>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22B32127-B487-4CA9-93E5-5248F093FF57}"/>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CD8283A5-0D9C-4F3C-80CC-BB84F264DEDC}"/>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4A8FF9F-A760-4F70-9780-F06D290D8055}"/>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C2A710E6-39AE-4C65-81E8-1F577D0A26EC}"/>
                </a:ext>
              </a:extLst>
            </p:cNvPr>
            <p:cNvGrpSpPr/>
            <p:nvPr/>
          </p:nvGrpSpPr>
          <p:grpSpPr>
            <a:xfrm>
              <a:off x="1393331" y="5656829"/>
              <a:ext cx="724990" cy="683370"/>
              <a:chOff x="5019363" y="2762726"/>
              <a:chExt cx="2590800" cy="2477135"/>
            </a:xfrm>
          </p:grpSpPr>
          <p:grpSp>
            <p:nvGrpSpPr>
              <p:cNvPr id="89" name="Group 88">
                <a:extLst>
                  <a:ext uri="{FF2B5EF4-FFF2-40B4-BE49-F238E27FC236}">
                    <a16:creationId xmlns:a16="http://schemas.microsoft.com/office/drawing/2014/main" id="{82B09B67-5D19-4F98-99D0-6B569D15D94F}"/>
                  </a:ext>
                </a:extLst>
              </p:cNvPr>
              <p:cNvGrpSpPr/>
              <p:nvPr/>
            </p:nvGrpSpPr>
            <p:grpSpPr>
              <a:xfrm>
                <a:off x="5019363" y="2762726"/>
                <a:ext cx="2590800" cy="2477135"/>
                <a:chOff x="0" y="0"/>
                <a:chExt cx="2590800" cy="2477135"/>
              </a:xfrm>
            </p:grpSpPr>
            <p:pic>
              <p:nvPicPr>
                <p:cNvPr id="94" name="Picture 93" descr="See the source image">
                  <a:extLst>
                    <a:ext uri="{FF2B5EF4-FFF2-40B4-BE49-F238E27FC236}">
                      <a16:creationId xmlns:a16="http://schemas.microsoft.com/office/drawing/2014/main" id="{CACD4719-CC35-4C1B-B91C-5271D5D7FF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95" name="Picture 94" descr="See the source image">
                  <a:extLst>
                    <a:ext uri="{FF2B5EF4-FFF2-40B4-BE49-F238E27FC236}">
                      <a16:creationId xmlns:a16="http://schemas.microsoft.com/office/drawing/2014/main" id="{BF5A7C71-8A70-495D-AAB9-C32939327CB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90" name="Oval 89">
                <a:extLst>
                  <a:ext uri="{FF2B5EF4-FFF2-40B4-BE49-F238E27FC236}">
                    <a16:creationId xmlns:a16="http://schemas.microsoft.com/office/drawing/2014/main" id="{E7A1CB07-CA45-4A7D-BC5F-7A514BE1724A}"/>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CD670FE0-8406-4AA2-9EB8-F857ACF88642}"/>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A2F51C62-D87C-47A2-99E2-C27696C43149}"/>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FDF4EFA-C363-4125-9EA0-3912D6CD1487}"/>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5993BB6-E256-4E5E-AD05-4C1DEAD2E88C}"/>
                </a:ext>
              </a:extLst>
            </p:cNvPr>
            <p:cNvGrpSpPr/>
            <p:nvPr/>
          </p:nvGrpSpPr>
          <p:grpSpPr>
            <a:xfrm>
              <a:off x="2001131" y="6036919"/>
              <a:ext cx="724990" cy="683370"/>
              <a:chOff x="5019363" y="2762726"/>
              <a:chExt cx="2590800" cy="2477135"/>
            </a:xfrm>
          </p:grpSpPr>
          <p:grpSp>
            <p:nvGrpSpPr>
              <p:cNvPr id="97" name="Group 96">
                <a:extLst>
                  <a:ext uri="{FF2B5EF4-FFF2-40B4-BE49-F238E27FC236}">
                    <a16:creationId xmlns:a16="http://schemas.microsoft.com/office/drawing/2014/main" id="{5D67B435-BDF7-4AA0-A1CE-DC9C11A09361}"/>
                  </a:ext>
                </a:extLst>
              </p:cNvPr>
              <p:cNvGrpSpPr/>
              <p:nvPr/>
            </p:nvGrpSpPr>
            <p:grpSpPr>
              <a:xfrm>
                <a:off x="5019363" y="2762726"/>
                <a:ext cx="2590800" cy="2477135"/>
                <a:chOff x="0" y="0"/>
                <a:chExt cx="2590800" cy="2477135"/>
              </a:xfrm>
            </p:grpSpPr>
            <p:pic>
              <p:nvPicPr>
                <p:cNvPr id="102" name="Picture 101" descr="See the source image">
                  <a:extLst>
                    <a:ext uri="{FF2B5EF4-FFF2-40B4-BE49-F238E27FC236}">
                      <a16:creationId xmlns:a16="http://schemas.microsoft.com/office/drawing/2014/main" id="{2BD803A8-79F0-4600-BCAF-B4C9271257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03" name="Picture 102" descr="See the source image">
                  <a:extLst>
                    <a:ext uri="{FF2B5EF4-FFF2-40B4-BE49-F238E27FC236}">
                      <a16:creationId xmlns:a16="http://schemas.microsoft.com/office/drawing/2014/main" id="{37EF7D72-B05F-44E2-895B-2E67E24E1E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98" name="Oval 97">
                <a:extLst>
                  <a:ext uri="{FF2B5EF4-FFF2-40B4-BE49-F238E27FC236}">
                    <a16:creationId xmlns:a16="http://schemas.microsoft.com/office/drawing/2014/main" id="{520AC742-393D-4997-9659-E66786E0F3BA}"/>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0569F88-44C2-4C03-ACB1-74B32775F366}"/>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C171F4B7-FBD8-456A-97FE-01DA66B63E60}"/>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A9A408B-703C-49F1-B86E-E4DFE5E9C6B5}"/>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3267E906-3183-47F8-8024-159EFB591CF8}"/>
                </a:ext>
              </a:extLst>
            </p:cNvPr>
            <p:cNvGrpSpPr/>
            <p:nvPr/>
          </p:nvGrpSpPr>
          <p:grpSpPr>
            <a:xfrm>
              <a:off x="3180027" y="63426"/>
              <a:ext cx="724990" cy="683370"/>
              <a:chOff x="5019363" y="2762726"/>
              <a:chExt cx="2590800" cy="2477135"/>
            </a:xfrm>
          </p:grpSpPr>
          <p:grpSp>
            <p:nvGrpSpPr>
              <p:cNvPr id="105" name="Group 104">
                <a:extLst>
                  <a:ext uri="{FF2B5EF4-FFF2-40B4-BE49-F238E27FC236}">
                    <a16:creationId xmlns:a16="http://schemas.microsoft.com/office/drawing/2014/main" id="{263BDBB8-C47E-4BD0-9499-5EE1254EC8B8}"/>
                  </a:ext>
                </a:extLst>
              </p:cNvPr>
              <p:cNvGrpSpPr/>
              <p:nvPr/>
            </p:nvGrpSpPr>
            <p:grpSpPr>
              <a:xfrm>
                <a:off x="5019363" y="2762726"/>
                <a:ext cx="2590800" cy="2477135"/>
                <a:chOff x="0" y="0"/>
                <a:chExt cx="2590800" cy="2477135"/>
              </a:xfrm>
            </p:grpSpPr>
            <p:pic>
              <p:nvPicPr>
                <p:cNvPr id="110" name="Picture 109" descr="See the source image">
                  <a:extLst>
                    <a:ext uri="{FF2B5EF4-FFF2-40B4-BE49-F238E27FC236}">
                      <a16:creationId xmlns:a16="http://schemas.microsoft.com/office/drawing/2014/main" id="{4B527548-5D25-40E3-9BE1-E780E2AE5C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11" name="Picture 110" descr="See the source image">
                  <a:extLst>
                    <a:ext uri="{FF2B5EF4-FFF2-40B4-BE49-F238E27FC236}">
                      <a16:creationId xmlns:a16="http://schemas.microsoft.com/office/drawing/2014/main" id="{DE09FD14-5EDA-4FAF-AFAC-D088B8BE958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06" name="Oval 105">
                <a:extLst>
                  <a:ext uri="{FF2B5EF4-FFF2-40B4-BE49-F238E27FC236}">
                    <a16:creationId xmlns:a16="http://schemas.microsoft.com/office/drawing/2014/main" id="{2759D56C-4D84-4154-9905-71DCB451DB73}"/>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2DF349C-75F9-4389-91B3-DE4020B64A9D}"/>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885A7C45-2840-4E6C-A9CE-73F3BA8C6C64}"/>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DD848BA-C98A-4633-B67D-7A58D99F7BCB}"/>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B0816C21-B8B3-4EF6-8971-A7D96F51E280}"/>
                </a:ext>
              </a:extLst>
            </p:cNvPr>
            <p:cNvGrpSpPr/>
            <p:nvPr/>
          </p:nvGrpSpPr>
          <p:grpSpPr>
            <a:xfrm>
              <a:off x="2752995" y="6159711"/>
              <a:ext cx="724990" cy="683370"/>
              <a:chOff x="5019363" y="2762726"/>
              <a:chExt cx="2590800" cy="2477135"/>
            </a:xfrm>
          </p:grpSpPr>
          <p:grpSp>
            <p:nvGrpSpPr>
              <p:cNvPr id="113" name="Group 112">
                <a:extLst>
                  <a:ext uri="{FF2B5EF4-FFF2-40B4-BE49-F238E27FC236}">
                    <a16:creationId xmlns:a16="http://schemas.microsoft.com/office/drawing/2014/main" id="{D59846A3-F8F1-45A3-88D9-FFE34F5AF8C3}"/>
                  </a:ext>
                </a:extLst>
              </p:cNvPr>
              <p:cNvGrpSpPr/>
              <p:nvPr/>
            </p:nvGrpSpPr>
            <p:grpSpPr>
              <a:xfrm>
                <a:off x="5019363" y="2762726"/>
                <a:ext cx="2590800" cy="2477135"/>
                <a:chOff x="0" y="0"/>
                <a:chExt cx="2590800" cy="2477135"/>
              </a:xfrm>
            </p:grpSpPr>
            <p:pic>
              <p:nvPicPr>
                <p:cNvPr id="118" name="Picture 117" descr="See the source image">
                  <a:extLst>
                    <a:ext uri="{FF2B5EF4-FFF2-40B4-BE49-F238E27FC236}">
                      <a16:creationId xmlns:a16="http://schemas.microsoft.com/office/drawing/2014/main" id="{E2A2D874-7038-4FA1-9589-7CC638B64E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19" name="Picture 118" descr="See the source image">
                  <a:extLst>
                    <a:ext uri="{FF2B5EF4-FFF2-40B4-BE49-F238E27FC236}">
                      <a16:creationId xmlns:a16="http://schemas.microsoft.com/office/drawing/2014/main" id="{7D45BB13-ABAF-4E86-A394-0B59A98326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14" name="Oval 113">
                <a:extLst>
                  <a:ext uri="{FF2B5EF4-FFF2-40B4-BE49-F238E27FC236}">
                    <a16:creationId xmlns:a16="http://schemas.microsoft.com/office/drawing/2014/main" id="{15708898-F3CB-4C73-81B5-DABDEB695E4E}"/>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007B8A33-AC0B-46B0-929B-0EDABFD893C9}"/>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id="{DC4D4827-92F1-4CE2-A795-410B40C5A8EF}"/>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2770414-CE80-4658-8F55-4869CF30EFCB}"/>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8E11A133-F04C-4CAF-8D61-7D7171BF5550}"/>
                </a:ext>
              </a:extLst>
            </p:cNvPr>
            <p:cNvGrpSpPr/>
            <p:nvPr/>
          </p:nvGrpSpPr>
          <p:grpSpPr>
            <a:xfrm>
              <a:off x="3483476" y="6174630"/>
              <a:ext cx="724990" cy="683370"/>
              <a:chOff x="5019363" y="2762726"/>
              <a:chExt cx="2590800" cy="2477135"/>
            </a:xfrm>
          </p:grpSpPr>
          <p:grpSp>
            <p:nvGrpSpPr>
              <p:cNvPr id="121" name="Group 120">
                <a:extLst>
                  <a:ext uri="{FF2B5EF4-FFF2-40B4-BE49-F238E27FC236}">
                    <a16:creationId xmlns:a16="http://schemas.microsoft.com/office/drawing/2014/main" id="{09C356AF-DF2A-4702-B852-E16F8274F16C}"/>
                  </a:ext>
                </a:extLst>
              </p:cNvPr>
              <p:cNvGrpSpPr/>
              <p:nvPr/>
            </p:nvGrpSpPr>
            <p:grpSpPr>
              <a:xfrm>
                <a:off x="5019363" y="2762726"/>
                <a:ext cx="2590800" cy="2477135"/>
                <a:chOff x="0" y="0"/>
                <a:chExt cx="2590800" cy="2477135"/>
              </a:xfrm>
            </p:grpSpPr>
            <p:pic>
              <p:nvPicPr>
                <p:cNvPr id="126" name="Picture 125" descr="See the source image">
                  <a:extLst>
                    <a:ext uri="{FF2B5EF4-FFF2-40B4-BE49-F238E27FC236}">
                      <a16:creationId xmlns:a16="http://schemas.microsoft.com/office/drawing/2014/main" id="{21E537DF-2E32-4745-B675-AF1179D318F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27" name="Picture 126" descr="See the source image">
                  <a:extLst>
                    <a:ext uri="{FF2B5EF4-FFF2-40B4-BE49-F238E27FC236}">
                      <a16:creationId xmlns:a16="http://schemas.microsoft.com/office/drawing/2014/main" id="{062148CC-1F97-45B6-BBD0-A5A1EBB20C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22" name="Oval 121">
                <a:extLst>
                  <a:ext uri="{FF2B5EF4-FFF2-40B4-BE49-F238E27FC236}">
                    <a16:creationId xmlns:a16="http://schemas.microsoft.com/office/drawing/2014/main" id="{9B0694BA-A38D-453E-B49F-0EBBE89A8F49}"/>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4748A8B-707D-4DB8-9DAE-7A60C3A826EE}"/>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a:extLst>
                  <a:ext uri="{FF2B5EF4-FFF2-40B4-BE49-F238E27FC236}">
                    <a16:creationId xmlns:a16="http://schemas.microsoft.com/office/drawing/2014/main" id="{7B34C67D-1C16-4346-BE7D-E0BEE4B40A67}"/>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783FD6B-841B-4A02-8E2A-7E5BD2CF2F0B}"/>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F8C685CF-CDE0-4B84-9279-F3DD8A48BFAA}"/>
                </a:ext>
              </a:extLst>
            </p:cNvPr>
            <p:cNvGrpSpPr/>
            <p:nvPr/>
          </p:nvGrpSpPr>
          <p:grpSpPr>
            <a:xfrm>
              <a:off x="4243575" y="6131593"/>
              <a:ext cx="724990" cy="683370"/>
              <a:chOff x="5019363" y="2762726"/>
              <a:chExt cx="2590800" cy="2477135"/>
            </a:xfrm>
          </p:grpSpPr>
          <p:grpSp>
            <p:nvGrpSpPr>
              <p:cNvPr id="129" name="Group 128">
                <a:extLst>
                  <a:ext uri="{FF2B5EF4-FFF2-40B4-BE49-F238E27FC236}">
                    <a16:creationId xmlns:a16="http://schemas.microsoft.com/office/drawing/2014/main" id="{6F5F4FB2-47D3-44C0-8975-9003C5312FD0}"/>
                  </a:ext>
                </a:extLst>
              </p:cNvPr>
              <p:cNvGrpSpPr/>
              <p:nvPr/>
            </p:nvGrpSpPr>
            <p:grpSpPr>
              <a:xfrm>
                <a:off x="5019363" y="2762726"/>
                <a:ext cx="2590800" cy="2477135"/>
                <a:chOff x="0" y="0"/>
                <a:chExt cx="2590800" cy="2477135"/>
              </a:xfrm>
            </p:grpSpPr>
            <p:pic>
              <p:nvPicPr>
                <p:cNvPr id="134" name="Picture 133" descr="See the source image">
                  <a:extLst>
                    <a:ext uri="{FF2B5EF4-FFF2-40B4-BE49-F238E27FC236}">
                      <a16:creationId xmlns:a16="http://schemas.microsoft.com/office/drawing/2014/main" id="{88494BE0-51F5-42E1-ACA8-F91A508F01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35" name="Picture 134" descr="See the source image">
                  <a:extLst>
                    <a:ext uri="{FF2B5EF4-FFF2-40B4-BE49-F238E27FC236}">
                      <a16:creationId xmlns:a16="http://schemas.microsoft.com/office/drawing/2014/main" id="{227456CC-6B0A-4E4F-8EC1-5F9DFC9034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30" name="Oval 129">
                <a:extLst>
                  <a:ext uri="{FF2B5EF4-FFF2-40B4-BE49-F238E27FC236}">
                    <a16:creationId xmlns:a16="http://schemas.microsoft.com/office/drawing/2014/main" id="{E8FBEC7E-7186-4A4B-A6AB-513568D479AF}"/>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0DD1686-1840-45E1-B1B6-EF4BE45C5FC9}"/>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FFD7279E-8B01-4396-9135-8955B6C8C8C3}"/>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04DFFBD-DA67-4E20-AC12-7351A653A15F}"/>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0F9764A6-CFB0-4327-ACE4-73FFB5B64B07}"/>
                </a:ext>
              </a:extLst>
            </p:cNvPr>
            <p:cNvGrpSpPr/>
            <p:nvPr/>
          </p:nvGrpSpPr>
          <p:grpSpPr>
            <a:xfrm>
              <a:off x="4965823" y="6071739"/>
              <a:ext cx="724990" cy="683370"/>
              <a:chOff x="5019363" y="2762726"/>
              <a:chExt cx="2590800" cy="2477135"/>
            </a:xfrm>
          </p:grpSpPr>
          <p:grpSp>
            <p:nvGrpSpPr>
              <p:cNvPr id="137" name="Group 136">
                <a:extLst>
                  <a:ext uri="{FF2B5EF4-FFF2-40B4-BE49-F238E27FC236}">
                    <a16:creationId xmlns:a16="http://schemas.microsoft.com/office/drawing/2014/main" id="{560E8C29-68B3-42B3-8621-CC43769A2FE7}"/>
                  </a:ext>
                </a:extLst>
              </p:cNvPr>
              <p:cNvGrpSpPr/>
              <p:nvPr/>
            </p:nvGrpSpPr>
            <p:grpSpPr>
              <a:xfrm>
                <a:off x="5019363" y="2762726"/>
                <a:ext cx="2590800" cy="2477135"/>
                <a:chOff x="0" y="0"/>
                <a:chExt cx="2590800" cy="2477135"/>
              </a:xfrm>
            </p:grpSpPr>
            <p:pic>
              <p:nvPicPr>
                <p:cNvPr id="142" name="Picture 141" descr="See the source image">
                  <a:extLst>
                    <a:ext uri="{FF2B5EF4-FFF2-40B4-BE49-F238E27FC236}">
                      <a16:creationId xmlns:a16="http://schemas.microsoft.com/office/drawing/2014/main" id="{70587D5B-E592-4F7A-A3C4-55D53C4CB5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43" name="Picture 142" descr="See the source image">
                  <a:extLst>
                    <a:ext uri="{FF2B5EF4-FFF2-40B4-BE49-F238E27FC236}">
                      <a16:creationId xmlns:a16="http://schemas.microsoft.com/office/drawing/2014/main" id="{B29957B7-586D-43E8-9539-54357EB0E8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38" name="Oval 137">
                <a:extLst>
                  <a:ext uri="{FF2B5EF4-FFF2-40B4-BE49-F238E27FC236}">
                    <a16:creationId xmlns:a16="http://schemas.microsoft.com/office/drawing/2014/main" id="{CCA997C5-CEEC-4833-BF3A-43E9E6847F47}"/>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FC1FF0AF-9AD0-4584-87E0-87F9000EEB1B}"/>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22F8D76F-8E9C-4E33-8276-7A9BEBE926DF}"/>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3DC165C-9D33-4FCC-8405-48E3D4C7633D}"/>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EBBC16CA-FA1C-48E7-BAFE-C01988CBC4A1}"/>
                </a:ext>
              </a:extLst>
            </p:cNvPr>
            <p:cNvGrpSpPr/>
            <p:nvPr/>
          </p:nvGrpSpPr>
          <p:grpSpPr>
            <a:xfrm>
              <a:off x="5561119" y="5740323"/>
              <a:ext cx="724990" cy="683370"/>
              <a:chOff x="5019363" y="2762726"/>
              <a:chExt cx="2590800" cy="2477135"/>
            </a:xfrm>
          </p:grpSpPr>
          <p:grpSp>
            <p:nvGrpSpPr>
              <p:cNvPr id="145" name="Group 144">
                <a:extLst>
                  <a:ext uri="{FF2B5EF4-FFF2-40B4-BE49-F238E27FC236}">
                    <a16:creationId xmlns:a16="http://schemas.microsoft.com/office/drawing/2014/main" id="{D6121D36-70E0-4909-871F-81A3C9F803AB}"/>
                  </a:ext>
                </a:extLst>
              </p:cNvPr>
              <p:cNvGrpSpPr/>
              <p:nvPr/>
            </p:nvGrpSpPr>
            <p:grpSpPr>
              <a:xfrm>
                <a:off x="5019363" y="2762726"/>
                <a:ext cx="2590800" cy="2477135"/>
                <a:chOff x="0" y="0"/>
                <a:chExt cx="2590800" cy="2477135"/>
              </a:xfrm>
            </p:grpSpPr>
            <p:pic>
              <p:nvPicPr>
                <p:cNvPr id="150" name="Picture 149" descr="See the source image">
                  <a:extLst>
                    <a:ext uri="{FF2B5EF4-FFF2-40B4-BE49-F238E27FC236}">
                      <a16:creationId xmlns:a16="http://schemas.microsoft.com/office/drawing/2014/main" id="{1C853A42-320D-44CC-ADE1-0A33966F2D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51" name="Picture 150" descr="See the source image">
                  <a:extLst>
                    <a:ext uri="{FF2B5EF4-FFF2-40B4-BE49-F238E27FC236}">
                      <a16:creationId xmlns:a16="http://schemas.microsoft.com/office/drawing/2014/main" id="{695CFB62-7585-4556-B978-977B6CB7D73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46" name="Oval 145">
                <a:extLst>
                  <a:ext uri="{FF2B5EF4-FFF2-40B4-BE49-F238E27FC236}">
                    <a16:creationId xmlns:a16="http://schemas.microsoft.com/office/drawing/2014/main" id="{2F211CF4-7DC2-4E43-9088-63AE898C74CB}"/>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C805575-686D-40BD-A75D-A821CE1DF00B}"/>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787D46B4-5DE6-4D2F-9D86-98F81FC3332C}"/>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56AD338-F429-4D42-8C3B-5259E028B279}"/>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AF368AEA-C9E1-4499-B9F0-E19A5ED334F2}"/>
                </a:ext>
              </a:extLst>
            </p:cNvPr>
            <p:cNvGrpSpPr/>
            <p:nvPr/>
          </p:nvGrpSpPr>
          <p:grpSpPr>
            <a:xfrm>
              <a:off x="6039404" y="5263160"/>
              <a:ext cx="724990" cy="683370"/>
              <a:chOff x="5019363" y="2762726"/>
              <a:chExt cx="2590800" cy="2477135"/>
            </a:xfrm>
          </p:grpSpPr>
          <p:grpSp>
            <p:nvGrpSpPr>
              <p:cNvPr id="153" name="Group 152">
                <a:extLst>
                  <a:ext uri="{FF2B5EF4-FFF2-40B4-BE49-F238E27FC236}">
                    <a16:creationId xmlns:a16="http://schemas.microsoft.com/office/drawing/2014/main" id="{584FD399-8BA8-4EB3-92B5-083B61EDF7D4}"/>
                  </a:ext>
                </a:extLst>
              </p:cNvPr>
              <p:cNvGrpSpPr/>
              <p:nvPr/>
            </p:nvGrpSpPr>
            <p:grpSpPr>
              <a:xfrm>
                <a:off x="5019363" y="2762726"/>
                <a:ext cx="2590800" cy="2477135"/>
                <a:chOff x="0" y="0"/>
                <a:chExt cx="2590800" cy="2477135"/>
              </a:xfrm>
            </p:grpSpPr>
            <p:pic>
              <p:nvPicPr>
                <p:cNvPr id="158" name="Picture 157" descr="See the source image">
                  <a:extLst>
                    <a:ext uri="{FF2B5EF4-FFF2-40B4-BE49-F238E27FC236}">
                      <a16:creationId xmlns:a16="http://schemas.microsoft.com/office/drawing/2014/main" id="{012DAB07-F3DE-4F4E-9230-C72A587B2A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59" name="Picture 158" descr="See the source image">
                  <a:extLst>
                    <a:ext uri="{FF2B5EF4-FFF2-40B4-BE49-F238E27FC236}">
                      <a16:creationId xmlns:a16="http://schemas.microsoft.com/office/drawing/2014/main" id="{5B3B301C-6A47-488C-9E50-F4A59644DB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54" name="Oval 153">
                <a:extLst>
                  <a:ext uri="{FF2B5EF4-FFF2-40B4-BE49-F238E27FC236}">
                    <a16:creationId xmlns:a16="http://schemas.microsoft.com/office/drawing/2014/main" id="{4244C1CA-05C5-48D9-BA5F-1532572C4015}"/>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DA454DA6-78DD-482F-B2CD-DEBEB5620015}"/>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BAB65FC8-516F-41D0-BEB3-BECDEF2AEECB}"/>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5BA6671-DEF7-4A61-86BF-CE53B8E664AB}"/>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98475355-703F-4ABC-B3A7-FF59B6610E98}"/>
                </a:ext>
              </a:extLst>
            </p:cNvPr>
            <p:cNvGrpSpPr/>
            <p:nvPr/>
          </p:nvGrpSpPr>
          <p:grpSpPr>
            <a:xfrm>
              <a:off x="6305782" y="4664728"/>
              <a:ext cx="724990" cy="683370"/>
              <a:chOff x="5019363" y="2762726"/>
              <a:chExt cx="2590800" cy="2477135"/>
            </a:xfrm>
          </p:grpSpPr>
          <p:grpSp>
            <p:nvGrpSpPr>
              <p:cNvPr id="161" name="Group 160">
                <a:extLst>
                  <a:ext uri="{FF2B5EF4-FFF2-40B4-BE49-F238E27FC236}">
                    <a16:creationId xmlns:a16="http://schemas.microsoft.com/office/drawing/2014/main" id="{0646A136-3307-4B75-81A3-4DB24725900B}"/>
                  </a:ext>
                </a:extLst>
              </p:cNvPr>
              <p:cNvGrpSpPr/>
              <p:nvPr/>
            </p:nvGrpSpPr>
            <p:grpSpPr>
              <a:xfrm>
                <a:off x="5019363" y="2762726"/>
                <a:ext cx="2590800" cy="2477135"/>
                <a:chOff x="0" y="0"/>
                <a:chExt cx="2590800" cy="2477135"/>
              </a:xfrm>
            </p:grpSpPr>
            <p:pic>
              <p:nvPicPr>
                <p:cNvPr id="166" name="Picture 165" descr="See the source image">
                  <a:extLst>
                    <a:ext uri="{FF2B5EF4-FFF2-40B4-BE49-F238E27FC236}">
                      <a16:creationId xmlns:a16="http://schemas.microsoft.com/office/drawing/2014/main" id="{972EFF5B-8EC1-4A60-AEBF-08CC62C87D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67" name="Picture 166" descr="See the source image">
                  <a:extLst>
                    <a:ext uri="{FF2B5EF4-FFF2-40B4-BE49-F238E27FC236}">
                      <a16:creationId xmlns:a16="http://schemas.microsoft.com/office/drawing/2014/main" id="{15901476-4BB8-44FD-A4B6-E02E3064CD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8"/>
                  <a:ext cx="1888491" cy="1781176"/>
                </a:xfrm>
                <a:prstGeom prst="rect">
                  <a:avLst/>
                </a:prstGeom>
                <a:noFill/>
                <a:ln>
                  <a:noFill/>
                </a:ln>
              </p:spPr>
            </p:pic>
          </p:grpSp>
          <p:sp>
            <p:nvSpPr>
              <p:cNvPr id="162" name="Oval 161">
                <a:extLst>
                  <a:ext uri="{FF2B5EF4-FFF2-40B4-BE49-F238E27FC236}">
                    <a16:creationId xmlns:a16="http://schemas.microsoft.com/office/drawing/2014/main" id="{E55617EB-580F-4CC6-A0AA-168068119F3E}"/>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A940738E-1B37-4BFA-A3D3-F44C7040D119}"/>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FC99602E-E06D-4866-B45D-FEC429ADF531}"/>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96844E5-1398-4468-864B-FF0A9B5AC94D}"/>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AB94927D-6D3A-4AEA-BC20-5B8AA2680DE5}"/>
                </a:ext>
              </a:extLst>
            </p:cNvPr>
            <p:cNvGrpSpPr/>
            <p:nvPr/>
          </p:nvGrpSpPr>
          <p:grpSpPr>
            <a:xfrm>
              <a:off x="6664190" y="4086630"/>
              <a:ext cx="724990" cy="683370"/>
              <a:chOff x="5019363" y="2762726"/>
              <a:chExt cx="2590800" cy="2477135"/>
            </a:xfrm>
          </p:grpSpPr>
          <p:grpSp>
            <p:nvGrpSpPr>
              <p:cNvPr id="169" name="Group 168">
                <a:extLst>
                  <a:ext uri="{FF2B5EF4-FFF2-40B4-BE49-F238E27FC236}">
                    <a16:creationId xmlns:a16="http://schemas.microsoft.com/office/drawing/2014/main" id="{BED7EE31-F735-4D70-BFBD-5F5F7BBCF5BD}"/>
                  </a:ext>
                </a:extLst>
              </p:cNvPr>
              <p:cNvGrpSpPr/>
              <p:nvPr/>
            </p:nvGrpSpPr>
            <p:grpSpPr>
              <a:xfrm>
                <a:off x="5019363" y="2762726"/>
                <a:ext cx="2590800" cy="2477135"/>
                <a:chOff x="0" y="0"/>
                <a:chExt cx="2590800" cy="2477135"/>
              </a:xfrm>
            </p:grpSpPr>
            <p:pic>
              <p:nvPicPr>
                <p:cNvPr id="174" name="Picture 173" descr="See the source image">
                  <a:extLst>
                    <a:ext uri="{FF2B5EF4-FFF2-40B4-BE49-F238E27FC236}">
                      <a16:creationId xmlns:a16="http://schemas.microsoft.com/office/drawing/2014/main" id="{8C297004-0338-43CF-BF80-7EEEEF0605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75" name="Picture 174" descr="See the source image">
                  <a:extLst>
                    <a:ext uri="{FF2B5EF4-FFF2-40B4-BE49-F238E27FC236}">
                      <a16:creationId xmlns:a16="http://schemas.microsoft.com/office/drawing/2014/main" id="{D1D02F36-F41D-457F-8C57-2AFD783F1F3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70" name="Oval 169">
                <a:extLst>
                  <a:ext uri="{FF2B5EF4-FFF2-40B4-BE49-F238E27FC236}">
                    <a16:creationId xmlns:a16="http://schemas.microsoft.com/office/drawing/2014/main" id="{80576C93-EAF2-45DB-96BD-6EF9E0CC692D}"/>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8EC6A4A6-11D4-4520-B1D6-91029B82EA8A}"/>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C5C0B208-2805-47E3-9CA0-06523691577C}"/>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3137030-4C7F-4BD8-9991-5FC3D3575CBF}"/>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78EAE746-A863-4ECE-9242-B0F910219450}"/>
                </a:ext>
              </a:extLst>
            </p:cNvPr>
            <p:cNvGrpSpPr/>
            <p:nvPr/>
          </p:nvGrpSpPr>
          <p:grpSpPr>
            <a:xfrm>
              <a:off x="3865550" y="66541"/>
              <a:ext cx="724990" cy="683370"/>
              <a:chOff x="5019363" y="2762726"/>
              <a:chExt cx="2590800" cy="2477135"/>
            </a:xfrm>
          </p:grpSpPr>
          <p:grpSp>
            <p:nvGrpSpPr>
              <p:cNvPr id="193" name="Group 192">
                <a:extLst>
                  <a:ext uri="{FF2B5EF4-FFF2-40B4-BE49-F238E27FC236}">
                    <a16:creationId xmlns:a16="http://schemas.microsoft.com/office/drawing/2014/main" id="{D41FEB6F-7A62-42BE-B218-6300CC0E7A89}"/>
                  </a:ext>
                </a:extLst>
              </p:cNvPr>
              <p:cNvGrpSpPr/>
              <p:nvPr/>
            </p:nvGrpSpPr>
            <p:grpSpPr>
              <a:xfrm>
                <a:off x="5019363" y="2762726"/>
                <a:ext cx="2590800" cy="2477135"/>
                <a:chOff x="0" y="0"/>
                <a:chExt cx="2590800" cy="2477135"/>
              </a:xfrm>
            </p:grpSpPr>
            <p:pic>
              <p:nvPicPr>
                <p:cNvPr id="198" name="Picture 197" descr="See the source image">
                  <a:extLst>
                    <a:ext uri="{FF2B5EF4-FFF2-40B4-BE49-F238E27FC236}">
                      <a16:creationId xmlns:a16="http://schemas.microsoft.com/office/drawing/2014/main" id="{6D2AC3E3-63A6-46E1-81B0-36E04425BA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99" name="Picture 198" descr="See the source image">
                  <a:extLst>
                    <a:ext uri="{FF2B5EF4-FFF2-40B4-BE49-F238E27FC236}">
                      <a16:creationId xmlns:a16="http://schemas.microsoft.com/office/drawing/2014/main" id="{ED7628B7-486E-4C2B-AC08-D72A88294B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94" name="Oval 193">
                <a:extLst>
                  <a:ext uri="{FF2B5EF4-FFF2-40B4-BE49-F238E27FC236}">
                    <a16:creationId xmlns:a16="http://schemas.microsoft.com/office/drawing/2014/main" id="{A61E930E-3FF4-4E0D-9B27-1FFD2C799AE6}"/>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CEBF061F-BB36-41A9-A36D-137AC69B440C}"/>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95889FAB-A3C3-4F28-8E72-E1F57FE6EB58}"/>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3CFEA0C0-AE48-4869-9486-1F0B91FA1B78}"/>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7E851020-9764-405F-A025-B1011478F5D0}"/>
                </a:ext>
              </a:extLst>
            </p:cNvPr>
            <p:cNvGrpSpPr/>
            <p:nvPr/>
          </p:nvGrpSpPr>
          <p:grpSpPr>
            <a:xfrm>
              <a:off x="4540919" y="178102"/>
              <a:ext cx="724990" cy="683370"/>
              <a:chOff x="5019363" y="2762726"/>
              <a:chExt cx="2590800" cy="2477135"/>
            </a:xfrm>
          </p:grpSpPr>
          <p:grpSp>
            <p:nvGrpSpPr>
              <p:cNvPr id="201" name="Group 200">
                <a:extLst>
                  <a:ext uri="{FF2B5EF4-FFF2-40B4-BE49-F238E27FC236}">
                    <a16:creationId xmlns:a16="http://schemas.microsoft.com/office/drawing/2014/main" id="{32797A7A-4C5F-4AB4-A42C-4D95EF7F5B6C}"/>
                  </a:ext>
                </a:extLst>
              </p:cNvPr>
              <p:cNvGrpSpPr/>
              <p:nvPr/>
            </p:nvGrpSpPr>
            <p:grpSpPr>
              <a:xfrm>
                <a:off x="5019363" y="2762726"/>
                <a:ext cx="2590800" cy="2477135"/>
                <a:chOff x="0" y="0"/>
                <a:chExt cx="2590800" cy="2477135"/>
              </a:xfrm>
            </p:grpSpPr>
            <p:pic>
              <p:nvPicPr>
                <p:cNvPr id="206" name="Picture 205" descr="See the source image">
                  <a:extLst>
                    <a:ext uri="{FF2B5EF4-FFF2-40B4-BE49-F238E27FC236}">
                      <a16:creationId xmlns:a16="http://schemas.microsoft.com/office/drawing/2014/main" id="{A9E87236-2AE7-4F45-A77C-3B9162D1718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07" name="Picture 206" descr="See the source image">
                  <a:extLst>
                    <a:ext uri="{FF2B5EF4-FFF2-40B4-BE49-F238E27FC236}">
                      <a16:creationId xmlns:a16="http://schemas.microsoft.com/office/drawing/2014/main" id="{7B2BD0BC-19EA-4445-8EB2-76249B2074B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02" name="Oval 201">
                <a:extLst>
                  <a:ext uri="{FF2B5EF4-FFF2-40B4-BE49-F238E27FC236}">
                    <a16:creationId xmlns:a16="http://schemas.microsoft.com/office/drawing/2014/main" id="{4B987774-1A26-4BE9-AED3-FD8767E38139}"/>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83662AAE-913D-4B8B-A2D8-9A8FED95C63D}"/>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598E1AB2-FD25-48D0-B320-466513B0FC65}"/>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3947290F-867A-46B2-B8BD-21AEF66A9352}"/>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1CC5B70D-C31E-4279-877F-79992A71DF20}"/>
                </a:ext>
              </a:extLst>
            </p:cNvPr>
            <p:cNvGrpSpPr/>
            <p:nvPr/>
          </p:nvGrpSpPr>
          <p:grpSpPr>
            <a:xfrm>
              <a:off x="5178182" y="463445"/>
              <a:ext cx="724990" cy="683370"/>
              <a:chOff x="5019363" y="2762726"/>
              <a:chExt cx="2590800" cy="2477135"/>
            </a:xfrm>
          </p:grpSpPr>
          <p:grpSp>
            <p:nvGrpSpPr>
              <p:cNvPr id="209" name="Group 208">
                <a:extLst>
                  <a:ext uri="{FF2B5EF4-FFF2-40B4-BE49-F238E27FC236}">
                    <a16:creationId xmlns:a16="http://schemas.microsoft.com/office/drawing/2014/main" id="{6AFD6A9A-8B5C-44C1-AB90-106EE86D73A8}"/>
                  </a:ext>
                </a:extLst>
              </p:cNvPr>
              <p:cNvGrpSpPr/>
              <p:nvPr/>
            </p:nvGrpSpPr>
            <p:grpSpPr>
              <a:xfrm>
                <a:off x="5019363" y="2762726"/>
                <a:ext cx="2590800" cy="2477135"/>
                <a:chOff x="0" y="0"/>
                <a:chExt cx="2590800" cy="2477135"/>
              </a:xfrm>
            </p:grpSpPr>
            <p:pic>
              <p:nvPicPr>
                <p:cNvPr id="214" name="Picture 213" descr="See the source image">
                  <a:extLst>
                    <a:ext uri="{FF2B5EF4-FFF2-40B4-BE49-F238E27FC236}">
                      <a16:creationId xmlns:a16="http://schemas.microsoft.com/office/drawing/2014/main" id="{44615128-82B5-4BD4-971F-3D869919E17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15" name="Picture 214" descr="See the source image">
                  <a:extLst>
                    <a:ext uri="{FF2B5EF4-FFF2-40B4-BE49-F238E27FC236}">
                      <a16:creationId xmlns:a16="http://schemas.microsoft.com/office/drawing/2014/main" id="{523F639A-355D-48CB-9EDD-846DE8BA6F0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10" name="Oval 209">
                <a:extLst>
                  <a:ext uri="{FF2B5EF4-FFF2-40B4-BE49-F238E27FC236}">
                    <a16:creationId xmlns:a16="http://schemas.microsoft.com/office/drawing/2014/main" id="{F01250CA-83C8-4755-A612-38255C99769D}"/>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F295266A-50D6-4D43-9340-55339D45BF50}"/>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8EA4F8E7-4CE3-4A38-AE7C-8E4BD90EC58E}"/>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89402EE-BF54-48F4-A092-577EF98EBD4C}"/>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 name="Group 215">
              <a:extLst>
                <a:ext uri="{FF2B5EF4-FFF2-40B4-BE49-F238E27FC236}">
                  <a16:creationId xmlns:a16="http://schemas.microsoft.com/office/drawing/2014/main" id="{60D21918-2118-4E6D-8CC5-9C6172847FEB}"/>
                </a:ext>
              </a:extLst>
            </p:cNvPr>
            <p:cNvGrpSpPr/>
            <p:nvPr/>
          </p:nvGrpSpPr>
          <p:grpSpPr>
            <a:xfrm>
              <a:off x="5707194" y="954528"/>
              <a:ext cx="724990" cy="683370"/>
              <a:chOff x="5019363" y="2762726"/>
              <a:chExt cx="2590800" cy="2477135"/>
            </a:xfrm>
          </p:grpSpPr>
          <p:grpSp>
            <p:nvGrpSpPr>
              <p:cNvPr id="217" name="Group 216">
                <a:extLst>
                  <a:ext uri="{FF2B5EF4-FFF2-40B4-BE49-F238E27FC236}">
                    <a16:creationId xmlns:a16="http://schemas.microsoft.com/office/drawing/2014/main" id="{1B9CEF09-3239-4AC7-B4E1-469234279242}"/>
                  </a:ext>
                </a:extLst>
              </p:cNvPr>
              <p:cNvGrpSpPr/>
              <p:nvPr/>
            </p:nvGrpSpPr>
            <p:grpSpPr>
              <a:xfrm>
                <a:off x="5019363" y="2762726"/>
                <a:ext cx="2590800" cy="2477135"/>
                <a:chOff x="0" y="0"/>
                <a:chExt cx="2590800" cy="2477135"/>
              </a:xfrm>
            </p:grpSpPr>
            <p:pic>
              <p:nvPicPr>
                <p:cNvPr id="222" name="Picture 221" descr="See the source image">
                  <a:extLst>
                    <a:ext uri="{FF2B5EF4-FFF2-40B4-BE49-F238E27FC236}">
                      <a16:creationId xmlns:a16="http://schemas.microsoft.com/office/drawing/2014/main" id="{0ADB5C08-EEB1-465D-8F08-58AB3B7130E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23" name="Picture 222" descr="See the source image">
                  <a:extLst>
                    <a:ext uri="{FF2B5EF4-FFF2-40B4-BE49-F238E27FC236}">
                      <a16:creationId xmlns:a16="http://schemas.microsoft.com/office/drawing/2014/main" id="{84B7F79D-6D87-4D6C-92C1-08FE214C59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18" name="Oval 217">
                <a:extLst>
                  <a:ext uri="{FF2B5EF4-FFF2-40B4-BE49-F238E27FC236}">
                    <a16:creationId xmlns:a16="http://schemas.microsoft.com/office/drawing/2014/main" id="{124D943A-9C2C-42E4-8A33-8448B65A5CED}"/>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D2FBDF30-74A4-4500-B9A8-82CA24E04350}"/>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0" name="Straight Connector 219">
                <a:extLst>
                  <a:ext uri="{FF2B5EF4-FFF2-40B4-BE49-F238E27FC236}">
                    <a16:creationId xmlns:a16="http://schemas.microsoft.com/office/drawing/2014/main" id="{327AE8E7-3A7B-4E22-99E1-FDED249FE7F4}"/>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8E005700-12BC-4D20-BAE7-EE6BB625DA6C}"/>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0" name="Group 239">
              <a:extLst>
                <a:ext uri="{FF2B5EF4-FFF2-40B4-BE49-F238E27FC236}">
                  <a16:creationId xmlns:a16="http://schemas.microsoft.com/office/drawing/2014/main" id="{7E0A9DBB-BFE8-4050-951B-9B535629F45A}"/>
                </a:ext>
              </a:extLst>
            </p:cNvPr>
            <p:cNvGrpSpPr/>
            <p:nvPr/>
          </p:nvGrpSpPr>
          <p:grpSpPr>
            <a:xfrm>
              <a:off x="6720646" y="3436498"/>
              <a:ext cx="724990" cy="683370"/>
              <a:chOff x="5019363" y="2762726"/>
              <a:chExt cx="2590800" cy="2477135"/>
            </a:xfrm>
          </p:grpSpPr>
          <p:grpSp>
            <p:nvGrpSpPr>
              <p:cNvPr id="241" name="Group 240">
                <a:extLst>
                  <a:ext uri="{FF2B5EF4-FFF2-40B4-BE49-F238E27FC236}">
                    <a16:creationId xmlns:a16="http://schemas.microsoft.com/office/drawing/2014/main" id="{30853EBD-8ADB-46D3-963D-EDF0F16A57D4}"/>
                  </a:ext>
                </a:extLst>
              </p:cNvPr>
              <p:cNvGrpSpPr/>
              <p:nvPr/>
            </p:nvGrpSpPr>
            <p:grpSpPr>
              <a:xfrm>
                <a:off x="5019363" y="2762726"/>
                <a:ext cx="2590800" cy="2477135"/>
                <a:chOff x="0" y="0"/>
                <a:chExt cx="2590800" cy="2477135"/>
              </a:xfrm>
            </p:grpSpPr>
            <p:pic>
              <p:nvPicPr>
                <p:cNvPr id="246" name="Picture 245" descr="See the source image">
                  <a:extLst>
                    <a:ext uri="{FF2B5EF4-FFF2-40B4-BE49-F238E27FC236}">
                      <a16:creationId xmlns:a16="http://schemas.microsoft.com/office/drawing/2014/main" id="{A70FE5E1-7007-4960-A928-16124D44425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47" name="Picture 246" descr="See the source image">
                  <a:extLst>
                    <a:ext uri="{FF2B5EF4-FFF2-40B4-BE49-F238E27FC236}">
                      <a16:creationId xmlns:a16="http://schemas.microsoft.com/office/drawing/2014/main" id="{832F5A38-C176-4A50-AA53-4802BFE191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42" name="Oval 241">
                <a:extLst>
                  <a:ext uri="{FF2B5EF4-FFF2-40B4-BE49-F238E27FC236}">
                    <a16:creationId xmlns:a16="http://schemas.microsoft.com/office/drawing/2014/main" id="{81FF690C-0441-4E2C-A662-5FEAAE12DF28}"/>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347E4027-0A32-4822-9A50-2A7DAD77A517}"/>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Straight Connector 243">
                <a:extLst>
                  <a:ext uri="{FF2B5EF4-FFF2-40B4-BE49-F238E27FC236}">
                    <a16:creationId xmlns:a16="http://schemas.microsoft.com/office/drawing/2014/main" id="{5946F5A8-1FC9-414F-98A1-F906A5EE91DF}"/>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BF4F089-3E4B-41C3-B395-DE5C0E9C4CB5}"/>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id="{CE891EF4-F6F2-4477-8965-30AA1895D3C3}"/>
                </a:ext>
              </a:extLst>
            </p:cNvPr>
            <p:cNvGrpSpPr/>
            <p:nvPr/>
          </p:nvGrpSpPr>
          <p:grpSpPr>
            <a:xfrm>
              <a:off x="6185479" y="1467748"/>
              <a:ext cx="724990" cy="683370"/>
              <a:chOff x="5019363" y="2762726"/>
              <a:chExt cx="2590800" cy="2477135"/>
            </a:xfrm>
          </p:grpSpPr>
          <p:grpSp>
            <p:nvGrpSpPr>
              <p:cNvPr id="249" name="Group 248">
                <a:extLst>
                  <a:ext uri="{FF2B5EF4-FFF2-40B4-BE49-F238E27FC236}">
                    <a16:creationId xmlns:a16="http://schemas.microsoft.com/office/drawing/2014/main" id="{A7073A88-DC5E-4EC6-8683-0C81471B374C}"/>
                  </a:ext>
                </a:extLst>
              </p:cNvPr>
              <p:cNvGrpSpPr/>
              <p:nvPr/>
            </p:nvGrpSpPr>
            <p:grpSpPr>
              <a:xfrm>
                <a:off x="5019363" y="2762726"/>
                <a:ext cx="2590800" cy="2477135"/>
                <a:chOff x="0" y="0"/>
                <a:chExt cx="2590800" cy="2477135"/>
              </a:xfrm>
            </p:grpSpPr>
            <p:pic>
              <p:nvPicPr>
                <p:cNvPr id="254" name="Picture 253" descr="See the source image">
                  <a:extLst>
                    <a:ext uri="{FF2B5EF4-FFF2-40B4-BE49-F238E27FC236}">
                      <a16:creationId xmlns:a16="http://schemas.microsoft.com/office/drawing/2014/main" id="{A5C05767-DB6F-4CCB-84DC-19E2B7D40B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55" name="Picture 254" descr="See the source image">
                  <a:extLst>
                    <a:ext uri="{FF2B5EF4-FFF2-40B4-BE49-F238E27FC236}">
                      <a16:creationId xmlns:a16="http://schemas.microsoft.com/office/drawing/2014/main" id="{96D606B8-D6DB-4934-AB30-6B518288B6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50" name="Oval 249">
                <a:extLst>
                  <a:ext uri="{FF2B5EF4-FFF2-40B4-BE49-F238E27FC236}">
                    <a16:creationId xmlns:a16="http://schemas.microsoft.com/office/drawing/2014/main" id="{B4C34182-3F6D-40A2-9EC5-2F47F8F09C98}"/>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4E218E41-F9B6-40A3-B90B-CF5277FC188F}"/>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Straight Connector 251">
                <a:extLst>
                  <a:ext uri="{FF2B5EF4-FFF2-40B4-BE49-F238E27FC236}">
                    <a16:creationId xmlns:a16="http://schemas.microsoft.com/office/drawing/2014/main" id="{431324F4-2CD5-4CAB-8904-4A32C771C41E}"/>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44EDD0E4-90D2-4CF6-B54D-88A3DF0D4748}"/>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CEE84290-416A-4127-8E20-3AA9FEA14E3B}"/>
                </a:ext>
              </a:extLst>
            </p:cNvPr>
            <p:cNvGrpSpPr/>
            <p:nvPr/>
          </p:nvGrpSpPr>
          <p:grpSpPr>
            <a:xfrm>
              <a:off x="6533913" y="2059288"/>
              <a:ext cx="724990" cy="683370"/>
              <a:chOff x="5019363" y="2762726"/>
              <a:chExt cx="2590800" cy="2477135"/>
            </a:xfrm>
          </p:grpSpPr>
          <p:grpSp>
            <p:nvGrpSpPr>
              <p:cNvPr id="257" name="Group 256">
                <a:extLst>
                  <a:ext uri="{FF2B5EF4-FFF2-40B4-BE49-F238E27FC236}">
                    <a16:creationId xmlns:a16="http://schemas.microsoft.com/office/drawing/2014/main" id="{B7B1698F-4E1B-462E-89A8-9A2A674B224B}"/>
                  </a:ext>
                </a:extLst>
              </p:cNvPr>
              <p:cNvGrpSpPr/>
              <p:nvPr/>
            </p:nvGrpSpPr>
            <p:grpSpPr>
              <a:xfrm>
                <a:off x="5019363" y="2762726"/>
                <a:ext cx="2590800" cy="2477135"/>
                <a:chOff x="0" y="0"/>
                <a:chExt cx="2590800" cy="2477135"/>
              </a:xfrm>
            </p:grpSpPr>
            <p:pic>
              <p:nvPicPr>
                <p:cNvPr id="262" name="Picture 261" descr="See the source image">
                  <a:extLst>
                    <a:ext uri="{FF2B5EF4-FFF2-40B4-BE49-F238E27FC236}">
                      <a16:creationId xmlns:a16="http://schemas.microsoft.com/office/drawing/2014/main" id="{5C62E87F-F804-4B20-8B26-9AB28D3CD2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63" name="Picture 262" descr="See the source image">
                  <a:extLst>
                    <a:ext uri="{FF2B5EF4-FFF2-40B4-BE49-F238E27FC236}">
                      <a16:creationId xmlns:a16="http://schemas.microsoft.com/office/drawing/2014/main" id="{8BEFFBA4-CCE0-4D0B-AA1A-6CA9132C6B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58" name="Oval 257">
                <a:extLst>
                  <a:ext uri="{FF2B5EF4-FFF2-40B4-BE49-F238E27FC236}">
                    <a16:creationId xmlns:a16="http://schemas.microsoft.com/office/drawing/2014/main" id="{F4CA0E96-8762-449F-ACFE-3FB56ABA1507}"/>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3BA84BFA-85D2-4D77-B382-606D504B6326}"/>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a:extLst>
                  <a:ext uri="{FF2B5EF4-FFF2-40B4-BE49-F238E27FC236}">
                    <a16:creationId xmlns:a16="http://schemas.microsoft.com/office/drawing/2014/main" id="{83BD19D0-9F48-47BF-AD5D-B65B83AB1568}"/>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5587C7E-D34A-4CB9-8804-DA7CB17BD5A7}"/>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97455327-D19B-436C-8771-3C230422F23C}"/>
                </a:ext>
              </a:extLst>
            </p:cNvPr>
            <p:cNvGrpSpPr/>
            <p:nvPr/>
          </p:nvGrpSpPr>
          <p:grpSpPr>
            <a:xfrm>
              <a:off x="6705880" y="2735444"/>
              <a:ext cx="724990" cy="683370"/>
              <a:chOff x="5019363" y="2762726"/>
              <a:chExt cx="2590800" cy="2477135"/>
            </a:xfrm>
          </p:grpSpPr>
          <p:grpSp>
            <p:nvGrpSpPr>
              <p:cNvPr id="265" name="Group 264">
                <a:extLst>
                  <a:ext uri="{FF2B5EF4-FFF2-40B4-BE49-F238E27FC236}">
                    <a16:creationId xmlns:a16="http://schemas.microsoft.com/office/drawing/2014/main" id="{48250190-8DD6-468C-BCFC-1D782A92C888}"/>
                  </a:ext>
                </a:extLst>
              </p:cNvPr>
              <p:cNvGrpSpPr/>
              <p:nvPr/>
            </p:nvGrpSpPr>
            <p:grpSpPr>
              <a:xfrm>
                <a:off x="5019363" y="2762726"/>
                <a:ext cx="2590800" cy="2477135"/>
                <a:chOff x="0" y="0"/>
                <a:chExt cx="2590800" cy="2477135"/>
              </a:xfrm>
            </p:grpSpPr>
            <p:pic>
              <p:nvPicPr>
                <p:cNvPr id="270" name="Picture 269" descr="See the source image">
                  <a:extLst>
                    <a:ext uri="{FF2B5EF4-FFF2-40B4-BE49-F238E27FC236}">
                      <a16:creationId xmlns:a16="http://schemas.microsoft.com/office/drawing/2014/main" id="{39A8FEC8-B7DB-4B77-B9F0-1BCE0F335F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71" name="Picture 270" descr="See the source image">
                  <a:extLst>
                    <a:ext uri="{FF2B5EF4-FFF2-40B4-BE49-F238E27FC236}">
                      <a16:creationId xmlns:a16="http://schemas.microsoft.com/office/drawing/2014/main" id="{6F006ED1-8BFC-4336-9D6B-15207FFF0D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66" name="Oval 265">
                <a:extLst>
                  <a:ext uri="{FF2B5EF4-FFF2-40B4-BE49-F238E27FC236}">
                    <a16:creationId xmlns:a16="http://schemas.microsoft.com/office/drawing/2014/main" id="{43252A04-F927-4139-A7A2-8CC4639AB016}"/>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880BDAAD-F995-4AC4-8076-3A3F404E1619}"/>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Straight Connector 267">
                <a:extLst>
                  <a:ext uri="{FF2B5EF4-FFF2-40B4-BE49-F238E27FC236}">
                    <a16:creationId xmlns:a16="http://schemas.microsoft.com/office/drawing/2014/main" id="{7C8F739B-68F4-4B20-B185-B9A5F46DEB10}"/>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60C5BF5-C040-4E10-924B-56B40F65EBF0}"/>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536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Earth Clip Art Free | Clipart Panda - Free Clipart Images">
            <a:extLst>
              <a:ext uri="{FF2B5EF4-FFF2-40B4-BE49-F238E27FC236}">
                <a16:creationId xmlns:a16="http://schemas.microsoft.com/office/drawing/2014/main" id="{4E55C2DA-A757-4D1E-BA44-E8059F98B5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7317" y="2628971"/>
            <a:ext cx="6589694" cy="6504578"/>
          </a:xfrm>
          <a:prstGeom prst="rect">
            <a:avLst/>
          </a:prstGeom>
          <a:noFill/>
          <a:extLst>
            <a:ext uri="{909E8E84-426E-40DD-AFC4-6F175D3DCCD1}">
              <a14:hiddenFill xmlns:a14="http://schemas.microsoft.com/office/drawing/2010/main">
                <a:solidFill>
                  <a:srgbClr val="FFFFFF"/>
                </a:solidFill>
              </a14:hiddenFill>
            </a:ext>
          </a:extLst>
        </p:spPr>
      </p:pic>
      <p:grpSp>
        <p:nvGrpSpPr>
          <p:cNvPr id="202" name="Group 201">
            <a:extLst>
              <a:ext uri="{FF2B5EF4-FFF2-40B4-BE49-F238E27FC236}">
                <a16:creationId xmlns:a16="http://schemas.microsoft.com/office/drawing/2014/main" id="{D28CB643-A19F-4C55-B1DB-5D3A832A1AC0}"/>
              </a:ext>
            </a:extLst>
          </p:cNvPr>
          <p:cNvGrpSpPr/>
          <p:nvPr/>
        </p:nvGrpSpPr>
        <p:grpSpPr>
          <a:xfrm>
            <a:off x="-18547" y="823389"/>
            <a:ext cx="7922145" cy="6280975"/>
            <a:chOff x="-18547" y="823389"/>
            <a:chExt cx="7922145" cy="6280975"/>
          </a:xfrm>
        </p:grpSpPr>
        <p:grpSp>
          <p:nvGrpSpPr>
            <p:cNvPr id="6" name="Group 5">
              <a:extLst>
                <a:ext uri="{FF2B5EF4-FFF2-40B4-BE49-F238E27FC236}">
                  <a16:creationId xmlns:a16="http://schemas.microsoft.com/office/drawing/2014/main" id="{B2E7F2FE-A7AD-4593-8EBD-33ACA54BA4CB}"/>
                </a:ext>
              </a:extLst>
            </p:cNvPr>
            <p:cNvGrpSpPr/>
            <p:nvPr/>
          </p:nvGrpSpPr>
          <p:grpSpPr>
            <a:xfrm>
              <a:off x="-18547" y="1259190"/>
              <a:ext cx="724990" cy="683370"/>
              <a:chOff x="5019363" y="2762726"/>
              <a:chExt cx="2590800" cy="2477135"/>
            </a:xfrm>
          </p:grpSpPr>
          <p:grpSp>
            <p:nvGrpSpPr>
              <p:cNvPr id="7" name="Group 6">
                <a:extLst>
                  <a:ext uri="{FF2B5EF4-FFF2-40B4-BE49-F238E27FC236}">
                    <a16:creationId xmlns:a16="http://schemas.microsoft.com/office/drawing/2014/main" id="{0B748901-F959-4AA2-913D-0C8FF97EA334}"/>
                  </a:ext>
                </a:extLst>
              </p:cNvPr>
              <p:cNvGrpSpPr/>
              <p:nvPr/>
            </p:nvGrpSpPr>
            <p:grpSpPr>
              <a:xfrm>
                <a:off x="5019363" y="2762726"/>
                <a:ext cx="2590800" cy="2477135"/>
                <a:chOff x="0" y="0"/>
                <a:chExt cx="2590800" cy="2477135"/>
              </a:xfrm>
            </p:grpSpPr>
            <p:pic>
              <p:nvPicPr>
                <p:cNvPr id="12" name="Picture 11" descr="See the source image">
                  <a:extLst>
                    <a:ext uri="{FF2B5EF4-FFF2-40B4-BE49-F238E27FC236}">
                      <a16:creationId xmlns:a16="http://schemas.microsoft.com/office/drawing/2014/main" id="{FB53E2E0-F579-4B79-AA2D-0D26057FD5D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3" name="Picture 12" descr="See the source image">
                  <a:extLst>
                    <a:ext uri="{FF2B5EF4-FFF2-40B4-BE49-F238E27FC236}">
                      <a16:creationId xmlns:a16="http://schemas.microsoft.com/office/drawing/2014/main" id="{AB87E4A8-64B5-42DD-AF09-5FD22AEC4D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8" name="Oval 7">
                <a:extLst>
                  <a:ext uri="{FF2B5EF4-FFF2-40B4-BE49-F238E27FC236}">
                    <a16:creationId xmlns:a16="http://schemas.microsoft.com/office/drawing/2014/main" id="{5D58F229-4BAC-4386-96BD-153CFC8ACB3C}"/>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7D011BE-046A-4799-8EE9-393BBA9E8262}"/>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CCD65F7-3BE0-4B50-BA31-793A017B8BCC}"/>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797980-3C85-40E7-AE9E-865DA31C0F17}"/>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3472DAB-ACD8-41F8-ACDB-4DF6378ECD16}"/>
                </a:ext>
              </a:extLst>
            </p:cNvPr>
            <p:cNvGrpSpPr/>
            <p:nvPr/>
          </p:nvGrpSpPr>
          <p:grpSpPr>
            <a:xfrm>
              <a:off x="649399" y="1014662"/>
              <a:ext cx="724990" cy="683370"/>
              <a:chOff x="5019363" y="2762726"/>
              <a:chExt cx="2590800" cy="2477135"/>
            </a:xfrm>
          </p:grpSpPr>
          <p:grpSp>
            <p:nvGrpSpPr>
              <p:cNvPr id="15" name="Group 14">
                <a:extLst>
                  <a:ext uri="{FF2B5EF4-FFF2-40B4-BE49-F238E27FC236}">
                    <a16:creationId xmlns:a16="http://schemas.microsoft.com/office/drawing/2014/main" id="{A2CA24F4-B0B8-4808-9883-F75CD3E869A1}"/>
                  </a:ext>
                </a:extLst>
              </p:cNvPr>
              <p:cNvGrpSpPr/>
              <p:nvPr/>
            </p:nvGrpSpPr>
            <p:grpSpPr>
              <a:xfrm>
                <a:off x="5019363" y="2762726"/>
                <a:ext cx="2590800" cy="2477135"/>
                <a:chOff x="0" y="0"/>
                <a:chExt cx="2590800" cy="2477135"/>
              </a:xfrm>
            </p:grpSpPr>
            <p:pic>
              <p:nvPicPr>
                <p:cNvPr id="20" name="Picture 19" descr="See the source image">
                  <a:extLst>
                    <a:ext uri="{FF2B5EF4-FFF2-40B4-BE49-F238E27FC236}">
                      <a16:creationId xmlns:a16="http://schemas.microsoft.com/office/drawing/2014/main" id="{F73C53DD-4CC9-487E-8EA5-2BB7925F98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1" name="Picture 20" descr="See the source image">
                  <a:extLst>
                    <a:ext uri="{FF2B5EF4-FFF2-40B4-BE49-F238E27FC236}">
                      <a16:creationId xmlns:a16="http://schemas.microsoft.com/office/drawing/2014/main" id="{8D1B0B0A-667F-4961-98EC-BA4CB90920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6" name="Oval 15">
                <a:extLst>
                  <a:ext uri="{FF2B5EF4-FFF2-40B4-BE49-F238E27FC236}">
                    <a16:creationId xmlns:a16="http://schemas.microsoft.com/office/drawing/2014/main" id="{50817CAD-9015-41DB-8FB9-0F55EA50CC31}"/>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AE610B-DFF5-44A2-A7C8-44B794ED3899}"/>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29C8C5E-D793-4101-8CD0-10F66C75AF3D}"/>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560369E-851F-4E79-B879-E83B47E4EC4A}"/>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C49F2EC4-3C2B-4A89-9731-20975D361779}"/>
                </a:ext>
              </a:extLst>
            </p:cNvPr>
            <p:cNvGrpSpPr/>
            <p:nvPr/>
          </p:nvGrpSpPr>
          <p:grpSpPr>
            <a:xfrm>
              <a:off x="1315562" y="851507"/>
              <a:ext cx="724990" cy="683370"/>
              <a:chOff x="5019363" y="2762726"/>
              <a:chExt cx="2590800" cy="2477135"/>
            </a:xfrm>
          </p:grpSpPr>
          <p:grpSp>
            <p:nvGrpSpPr>
              <p:cNvPr id="23" name="Group 22">
                <a:extLst>
                  <a:ext uri="{FF2B5EF4-FFF2-40B4-BE49-F238E27FC236}">
                    <a16:creationId xmlns:a16="http://schemas.microsoft.com/office/drawing/2014/main" id="{094E4FB7-DE66-45A1-BC94-1FAB9B1586E1}"/>
                  </a:ext>
                </a:extLst>
              </p:cNvPr>
              <p:cNvGrpSpPr/>
              <p:nvPr/>
            </p:nvGrpSpPr>
            <p:grpSpPr>
              <a:xfrm>
                <a:off x="5019363" y="2762726"/>
                <a:ext cx="2590800" cy="2477135"/>
                <a:chOff x="0" y="0"/>
                <a:chExt cx="2590800" cy="2477135"/>
              </a:xfrm>
            </p:grpSpPr>
            <p:pic>
              <p:nvPicPr>
                <p:cNvPr id="28" name="Picture 27" descr="See the source image">
                  <a:extLst>
                    <a:ext uri="{FF2B5EF4-FFF2-40B4-BE49-F238E27FC236}">
                      <a16:creationId xmlns:a16="http://schemas.microsoft.com/office/drawing/2014/main" id="{E18AFFF0-C1B0-4F73-ACAC-55204EE2854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29" name="Picture 28" descr="See the source image">
                  <a:extLst>
                    <a:ext uri="{FF2B5EF4-FFF2-40B4-BE49-F238E27FC236}">
                      <a16:creationId xmlns:a16="http://schemas.microsoft.com/office/drawing/2014/main" id="{BF1102A1-A429-41D0-A30E-9738FB52D1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24" name="Oval 23">
                <a:extLst>
                  <a:ext uri="{FF2B5EF4-FFF2-40B4-BE49-F238E27FC236}">
                    <a16:creationId xmlns:a16="http://schemas.microsoft.com/office/drawing/2014/main" id="{502D5558-C129-431A-A458-D86BDEBD1328}"/>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097704D-ACD1-4E49-BE99-C67BE315AF0F}"/>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10CAC68-3C11-43B2-A1B1-88EEAB24E80B}"/>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CCBD43-D77D-484D-8A58-C18E98C6B75D}"/>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6106A51-720F-47B2-8319-C591688DC06D}"/>
                </a:ext>
              </a:extLst>
            </p:cNvPr>
            <p:cNvGrpSpPr/>
            <p:nvPr/>
          </p:nvGrpSpPr>
          <p:grpSpPr>
            <a:xfrm>
              <a:off x="2032443" y="851507"/>
              <a:ext cx="724990" cy="683370"/>
              <a:chOff x="5019363" y="2762726"/>
              <a:chExt cx="2590800" cy="2477135"/>
            </a:xfrm>
          </p:grpSpPr>
          <p:grpSp>
            <p:nvGrpSpPr>
              <p:cNvPr id="31" name="Group 30">
                <a:extLst>
                  <a:ext uri="{FF2B5EF4-FFF2-40B4-BE49-F238E27FC236}">
                    <a16:creationId xmlns:a16="http://schemas.microsoft.com/office/drawing/2014/main" id="{92886634-8199-4C8C-9986-F54494579148}"/>
                  </a:ext>
                </a:extLst>
              </p:cNvPr>
              <p:cNvGrpSpPr/>
              <p:nvPr/>
            </p:nvGrpSpPr>
            <p:grpSpPr>
              <a:xfrm>
                <a:off x="5019363" y="2762726"/>
                <a:ext cx="2590800" cy="2477135"/>
                <a:chOff x="0" y="0"/>
                <a:chExt cx="2590800" cy="2477135"/>
              </a:xfrm>
            </p:grpSpPr>
            <p:pic>
              <p:nvPicPr>
                <p:cNvPr id="36" name="Picture 35" descr="See the source image">
                  <a:extLst>
                    <a:ext uri="{FF2B5EF4-FFF2-40B4-BE49-F238E27FC236}">
                      <a16:creationId xmlns:a16="http://schemas.microsoft.com/office/drawing/2014/main" id="{F04D00A1-8846-40E2-ABA3-61CD14E9C01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37" name="Picture 36" descr="See the source image">
                  <a:extLst>
                    <a:ext uri="{FF2B5EF4-FFF2-40B4-BE49-F238E27FC236}">
                      <a16:creationId xmlns:a16="http://schemas.microsoft.com/office/drawing/2014/main" id="{39DB1EA1-689A-42B3-8135-6191372E62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32" name="Oval 31">
                <a:extLst>
                  <a:ext uri="{FF2B5EF4-FFF2-40B4-BE49-F238E27FC236}">
                    <a16:creationId xmlns:a16="http://schemas.microsoft.com/office/drawing/2014/main" id="{5ED6BCF0-6D2E-4FAF-926A-9F1FCA63823F}"/>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0179E7C-8AB7-49E6-BEFD-C31776BB0883}"/>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E55163EF-3B46-43EA-B1A4-3CF1C1108099}"/>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C6F49C-DBC0-4C4A-90D1-952A91C1F049}"/>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2263335D-260A-4005-844D-F6ECE3E67A8B}"/>
                </a:ext>
              </a:extLst>
            </p:cNvPr>
            <p:cNvGrpSpPr/>
            <p:nvPr/>
          </p:nvGrpSpPr>
          <p:grpSpPr>
            <a:xfrm>
              <a:off x="2728496" y="823389"/>
              <a:ext cx="724990" cy="683370"/>
              <a:chOff x="5019363" y="2762726"/>
              <a:chExt cx="2590800" cy="2477135"/>
            </a:xfrm>
          </p:grpSpPr>
          <p:grpSp>
            <p:nvGrpSpPr>
              <p:cNvPr id="39" name="Group 38">
                <a:extLst>
                  <a:ext uri="{FF2B5EF4-FFF2-40B4-BE49-F238E27FC236}">
                    <a16:creationId xmlns:a16="http://schemas.microsoft.com/office/drawing/2014/main" id="{610FF063-7D03-4BC5-B413-8208B3B84E53}"/>
                  </a:ext>
                </a:extLst>
              </p:cNvPr>
              <p:cNvGrpSpPr/>
              <p:nvPr/>
            </p:nvGrpSpPr>
            <p:grpSpPr>
              <a:xfrm>
                <a:off x="5019363" y="2762726"/>
                <a:ext cx="2590800" cy="2477135"/>
                <a:chOff x="0" y="0"/>
                <a:chExt cx="2590800" cy="2477135"/>
              </a:xfrm>
            </p:grpSpPr>
            <p:pic>
              <p:nvPicPr>
                <p:cNvPr id="44" name="Picture 43" descr="See the source image">
                  <a:extLst>
                    <a:ext uri="{FF2B5EF4-FFF2-40B4-BE49-F238E27FC236}">
                      <a16:creationId xmlns:a16="http://schemas.microsoft.com/office/drawing/2014/main" id="{A9AAB6F9-9D66-4A04-B55F-9A2F314C4B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45" name="Picture 44" descr="See the source image">
                  <a:extLst>
                    <a:ext uri="{FF2B5EF4-FFF2-40B4-BE49-F238E27FC236}">
                      <a16:creationId xmlns:a16="http://schemas.microsoft.com/office/drawing/2014/main" id="{BE1E5BD7-0367-4292-9131-8B5A552122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40" name="Oval 39">
                <a:extLst>
                  <a:ext uri="{FF2B5EF4-FFF2-40B4-BE49-F238E27FC236}">
                    <a16:creationId xmlns:a16="http://schemas.microsoft.com/office/drawing/2014/main" id="{6F606206-0926-4790-995B-010268D4DBD3}"/>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65900CC-2DC4-418E-8BA0-90652420BD74}"/>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635B73FF-E07A-4771-A91D-EB0D38E74ACE}"/>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3C89B3-0E93-4E37-A285-49C5F95B8F31}"/>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D66AA7D1-1AB6-4FD2-ACDC-EA7272373295}"/>
                </a:ext>
              </a:extLst>
            </p:cNvPr>
            <p:cNvGrpSpPr/>
            <p:nvPr/>
          </p:nvGrpSpPr>
          <p:grpSpPr>
            <a:xfrm>
              <a:off x="3443536" y="945623"/>
              <a:ext cx="724990" cy="683370"/>
              <a:chOff x="5019363" y="2762726"/>
              <a:chExt cx="2590800" cy="2477135"/>
            </a:xfrm>
          </p:grpSpPr>
          <p:grpSp>
            <p:nvGrpSpPr>
              <p:cNvPr id="47" name="Group 46">
                <a:extLst>
                  <a:ext uri="{FF2B5EF4-FFF2-40B4-BE49-F238E27FC236}">
                    <a16:creationId xmlns:a16="http://schemas.microsoft.com/office/drawing/2014/main" id="{8A134C43-EBB6-4ECD-9165-2AE44502B6C7}"/>
                  </a:ext>
                </a:extLst>
              </p:cNvPr>
              <p:cNvGrpSpPr/>
              <p:nvPr/>
            </p:nvGrpSpPr>
            <p:grpSpPr>
              <a:xfrm>
                <a:off x="5019363" y="2762726"/>
                <a:ext cx="2590800" cy="2477135"/>
                <a:chOff x="0" y="0"/>
                <a:chExt cx="2590800" cy="2477135"/>
              </a:xfrm>
            </p:grpSpPr>
            <p:pic>
              <p:nvPicPr>
                <p:cNvPr id="52" name="Picture 51" descr="See the source image">
                  <a:extLst>
                    <a:ext uri="{FF2B5EF4-FFF2-40B4-BE49-F238E27FC236}">
                      <a16:creationId xmlns:a16="http://schemas.microsoft.com/office/drawing/2014/main" id="{4A91B260-4B82-4D53-BE24-CB426B48DD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53" name="Picture 52" descr="See the source image">
                  <a:extLst>
                    <a:ext uri="{FF2B5EF4-FFF2-40B4-BE49-F238E27FC236}">
                      <a16:creationId xmlns:a16="http://schemas.microsoft.com/office/drawing/2014/main" id="{F8351272-EB97-47AA-B9FF-4DB4042320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48" name="Oval 47">
                <a:extLst>
                  <a:ext uri="{FF2B5EF4-FFF2-40B4-BE49-F238E27FC236}">
                    <a16:creationId xmlns:a16="http://schemas.microsoft.com/office/drawing/2014/main" id="{67E82A14-C134-4161-A690-48DCAFBA2F07}"/>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612470E-BEB3-41E8-A64A-A76532DDE225}"/>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74D8C565-B6FD-4E2E-9129-CF45AADCBFD1}"/>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1DC2969-BE4A-47A5-AC3A-6C5357110CC0}"/>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5570E605-9505-43A4-8E71-E7DF8E6E9062}"/>
                </a:ext>
              </a:extLst>
            </p:cNvPr>
            <p:cNvGrpSpPr/>
            <p:nvPr/>
          </p:nvGrpSpPr>
          <p:grpSpPr>
            <a:xfrm>
              <a:off x="4111810" y="1217237"/>
              <a:ext cx="724990" cy="683370"/>
              <a:chOff x="5019363" y="2762726"/>
              <a:chExt cx="2590800" cy="2477135"/>
            </a:xfrm>
          </p:grpSpPr>
          <p:grpSp>
            <p:nvGrpSpPr>
              <p:cNvPr id="55" name="Group 54">
                <a:extLst>
                  <a:ext uri="{FF2B5EF4-FFF2-40B4-BE49-F238E27FC236}">
                    <a16:creationId xmlns:a16="http://schemas.microsoft.com/office/drawing/2014/main" id="{A6516B0F-6EEF-4E83-99D6-D888E999A03E}"/>
                  </a:ext>
                </a:extLst>
              </p:cNvPr>
              <p:cNvGrpSpPr/>
              <p:nvPr/>
            </p:nvGrpSpPr>
            <p:grpSpPr>
              <a:xfrm>
                <a:off x="5019363" y="2762726"/>
                <a:ext cx="2590800" cy="2477135"/>
                <a:chOff x="0" y="0"/>
                <a:chExt cx="2590800" cy="2477135"/>
              </a:xfrm>
            </p:grpSpPr>
            <p:pic>
              <p:nvPicPr>
                <p:cNvPr id="60" name="Picture 59" descr="See the source image">
                  <a:extLst>
                    <a:ext uri="{FF2B5EF4-FFF2-40B4-BE49-F238E27FC236}">
                      <a16:creationId xmlns:a16="http://schemas.microsoft.com/office/drawing/2014/main" id="{81A26D04-886C-4434-BCFF-A6B6C2295B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61" name="Picture 60" descr="See the source image">
                  <a:extLst>
                    <a:ext uri="{FF2B5EF4-FFF2-40B4-BE49-F238E27FC236}">
                      <a16:creationId xmlns:a16="http://schemas.microsoft.com/office/drawing/2014/main" id="{52C0C5FF-69DC-45DC-846C-DE3EE2DE4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56" name="Oval 55">
                <a:extLst>
                  <a:ext uri="{FF2B5EF4-FFF2-40B4-BE49-F238E27FC236}">
                    <a16:creationId xmlns:a16="http://schemas.microsoft.com/office/drawing/2014/main" id="{C8FB689E-8DA4-4131-9967-5EFC33914311}"/>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9249C2C-9B5E-4C34-B4B6-296ECAF89515}"/>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683C2014-5823-4FF5-8D2D-D70053BC643C}"/>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B66E6DE-D866-4E46-BD62-6DCE246B7DE0}"/>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8BBBF814-41D0-41DD-868D-3507FE2DCCAD}"/>
                </a:ext>
              </a:extLst>
            </p:cNvPr>
            <p:cNvGrpSpPr/>
            <p:nvPr/>
          </p:nvGrpSpPr>
          <p:grpSpPr>
            <a:xfrm>
              <a:off x="4756090" y="1556597"/>
              <a:ext cx="724990" cy="683370"/>
              <a:chOff x="5019363" y="2762726"/>
              <a:chExt cx="2590800" cy="2477135"/>
            </a:xfrm>
          </p:grpSpPr>
          <p:grpSp>
            <p:nvGrpSpPr>
              <p:cNvPr id="63" name="Group 62">
                <a:extLst>
                  <a:ext uri="{FF2B5EF4-FFF2-40B4-BE49-F238E27FC236}">
                    <a16:creationId xmlns:a16="http://schemas.microsoft.com/office/drawing/2014/main" id="{0F82BB24-1EF8-4B86-8EDB-890D820F43CA}"/>
                  </a:ext>
                </a:extLst>
              </p:cNvPr>
              <p:cNvGrpSpPr/>
              <p:nvPr/>
            </p:nvGrpSpPr>
            <p:grpSpPr>
              <a:xfrm>
                <a:off x="5019363" y="2762726"/>
                <a:ext cx="2590800" cy="2477135"/>
                <a:chOff x="0" y="0"/>
                <a:chExt cx="2590800" cy="2477135"/>
              </a:xfrm>
            </p:grpSpPr>
            <p:pic>
              <p:nvPicPr>
                <p:cNvPr id="68" name="Picture 67" descr="See the source image">
                  <a:extLst>
                    <a:ext uri="{FF2B5EF4-FFF2-40B4-BE49-F238E27FC236}">
                      <a16:creationId xmlns:a16="http://schemas.microsoft.com/office/drawing/2014/main" id="{B1736F4E-7CF9-4BBB-B546-2299A6B13D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69" name="Picture 68" descr="See the source image">
                  <a:extLst>
                    <a:ext uri="{FF2B5EF4-FFF2-40B4-BE49-F238E27FC236}">
                      <a16:creationId xmlns:a16="http://schemas.microsoft.com/office/drawing/2014/main" id="{36E58B37-B665-4349-A13E-20973F891EB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64" name="Oval 63">
                <a:extLst>
                  <a:ext uri="{FF2B5EF4-FFF2-40B4-BE49-F238E27FC236}">
                    <a16:creationId xmlns:a16="http://schemas.microsoft.com/office/drawing/2014/main" id="{5D33A142-C002-43CF-8C2B-A5D80521547D}"/>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2797D7A-A039-40F5-A5CC-1C0252F91401}"/>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5A91CE92-E503-4A31-82E0-1E47EA3449FE}"/>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8DBC80C-D543-4F30-A849-A82E632577A1}"/>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379F06A-974E-4161-BED7-C5F63405A956}"/>
                </a:ext>
              </a:extLst>
            </p:cNvPr>
            <p:cNvGrpSpPr/>
            <p:nvPr/>
          </p:nvGrpSpPr>
          <p:grpSpPr>
            <a:xfrm>
              <a:off x="5426232" y="1922437"/>
              <a:ext cx="724990" cy="683370"/>
              <a:chOff x="5019363" y="2762726"/>
              <a:chExt cx="2590800" cy="2477135"/>
            </a:xfrm>
          </p:grpSpPr>
          <p:grpSp>
            <p:nvGrpSpPr>
              <p:cNvPr id="71" name="Group 70">
                <a:extLst>
                  <a:ext uri="{FF2B5EF4-FFF2-40B4-BE49-F238E27FC236}">
                    <a16:creationId xmlns:a16="http://schemas.microsoft.com/office/drawing/2014/main" id="{D52E6E75-E7F6-4429-981A-B4BBE6E9E91E}"/>
                  </a:ext>
                </a:extLst>
              </p:cNvPr>
              <p:cNvGrpSpPr/>
              <p:nvPr/>
            </p:nvGrpSpPr>
            <p:grpSpPr>
              <a:xfrm>
                <a:off x="5019363" y="2762726"/>
                <a:ext cx="2590800" cy="2477135"/>
                <a:chOff x="0" y="0"/>
                <a:chExt cx="2590800" cy="2477135"/>
              </a:xfrm>
            </p:grpSpPr>
            <p:pic>
              <p:nvPicPr>
                <p:cNvPr id="76" name="Picture 75" descr="See the source image">
                  <a:extLst>
                    <a:ext uri="{FF2B5EF4-FFF2-40B4-BE49-F238E27FC236}">
                      <a16:creationId xmlns:a16="http://schemas.microsoft.com/office/drawing/2014/main" id="{52D7D7D2-1754-4368-9891-01662DAD57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77" name="Picture 76" descr="See the source image">
                  <a:extLst>
                    <a:ext uri="{FF2B5EF4-FFF2-40B4-BE49-F238E27FC236}">
                      <a16:creationId xmlns:a16="http://schemas.microsoft.com/office/drawing/2014/main" id="{0DD60CA4-CABC-4588-A464-1FB580AF68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72" name="Oval 71">
                <a:extLst>
                  <a:ext uri="{FF2B5EF4-FFF2-40B4-BE49-F238E27FC236}">
                    <a16:creationId xmlns:a16="http://schemas.microsoft.com/office/drawing/2014/main" id="{D06F5F07-D490-4516-9902-2CBC65D2999B}"/>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58DD4F0-66FA-452A-97BE-7638853BEEA3}"/>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E29863EE-4C50-44F2-8D9B-5DB9293B51C5}"/>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9421503-8338-4D9E-98FF-93A7BCDBCA39}"/>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D010BCCF-BB89-41A9-8E4A-CC76089EE29E}"/>
                </a:ext>
              </a:extLst>
            </p:cNvPr>
            <p:cNvGrpSpPr/>
            <p:nvPr/>
          </p:nvGrpSpPr>
          <p:grpSpPr>
            <a:xfrm>
              <a:off x="5956620" y="2488732"/>
              <a:ext cx="724990" cy="683370"/>
              <a:chOff x="5019363" y="2762726"/>
              <a:chExt cx="2590800" cy="2477135"/>
            </a:xfrm>
          </p:grpSpPr>
          <p:grpSp>
            <p:nvGrpSpPr>
              <p:cNvPr id="79" name="Group 78">
                <a:extLst>
                  <a:ext uri="{FF2B5EF4-FFF2-40B4-BE49-F238E27FC236}">
                    <a16:creationId xmlns:a16="http://schemas.microsoft.com/office/drawing/2014/main" id="{3FCD2617-9D44-40C7-B299-6966B0CC5209}"/>
                  </a:ext>
                </a:extLst>
              </p:cNvPr>
              <p:cNvGrpSpPr/>
              <p:nvPr/>
            </p:nvGrpSpPr>
            <p:grpSpPr>
              <a:xfrm>
                <a:off x="5019363" y="2762726"/>
                <a:ext cx="2590800" cy="2477135"/>
                <a:chOff x="0" y="0"/>
                <a:chExt cx="2590800" cy="2477135"/>
              </a:xfrm>
            </p:grpSpPr>
            <p:pic>
              <p:nvPicPr>
                <p:cNvPr id="84" name="Picture 83" descr="See the source image">
                  <a:extLst>
                    <a:ext uri="{FF2B5EF4-FFF2-40B4-BE49-F238E27FC236}">
                      <a16:creationId xmlns:a16="http://schemas.microsoft.com/office/drawing/2014/main" id="{A93ADD47-64C0-482E-8E68-55CE5519E1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85" name="Picture 84" descr="See the source image">
                  <a:extLst>
                    <a:ext uri="{FF2B5EF4-FFF2-40B4-BE49-F238E27FC236}">
                      <a16:creationId xmlns:a16="http://schemas.microsoft.com/office/drawing/2014/main" id="{F87BB4AB-0C23-477F-9C87-16D02E79A0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80" name="Oval 79">
                <a:extLst>
                  <a:ext uri="{FF2B5EF4-FFF2-40B4-BE49-F238E27FC236}">
                    <a16:creationId xmlns:a16="http://schemas.microsoft.com/office/drawing/2014/main" id="{E8BEA148-CE99-465C-A27E-7C4B8B1CD36A}"/>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96F3912-91FC-4360-B96E-3039E6CA868A}"/>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81F47629-EF55-4395-8C11-1CB6C780C6D9}"/>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80BA426-389A-44A3-9095-4261F32471BE}"/>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496B3129-4233-472E-AB1F-3F4E87644A2F}"/>
                </a:ext>
              </a:extLst>
            </p:cNvPr>
            <p:cNvGrpSpPr/>
            <p:nvPr/>
          </p:nvGrpSpPr>
          <p:grpSpPr>
            <a:xfrm>
              <a:off x="6372254" y="3105212"/>
              <a:ext cx="724990" cy="683370"/>
              <a:chOff x="5019363" y="2762726"/>
              <a:chExt cx="2590800" cy="2477135"/>
            </a:xfrm>
          </p:grpSpPr>
          <p:grpSp>
            <p:nvGrpSpPr>
              <p:cNvPr id="87" name="Group 86">
                <a:extLst>
                  <a:ext uri="{FF2B5EF4-FFF2-40B4-BE49-F238E27FC236}">
                    <a16:creationId xmlns:a16="http://schemas.microsoft.com/office/drawing/2014/main" id="{F6FE98D9-FFEF-4D33-BCBA-48A4B9359F0C}"/>
                  </a:ext>
                </a:extLst>
              </p:cNvPr>
              <p:cNvGrpSpPr/>
              <p:nvPr/>
            </p:nvGrpSpPr>
            <p:grpSpPr>
              <a:xfrm>
                <a:off x="5019363" y="2762726"/>
                <a:ext cx="2590800" cy="2477135"/>
                <a:chOff x="0" y="0"/>
                <a:chExt cx="2590800" cy="2477135"/>
              </a:xfrm>
            </p:grpSpPr>
            <p:pic>
              <p:nvPicPr>
                <p:cNvPr id="92" name="Picture 91" descr="See the source image">
                  <a:extLst>
                    <a:ext uri="{FF2B5EF4-FFF2-40B4-BE49-F238E27FC236}">
                      <a16:creationId xmlns:a16="http://schemas.microsoft.com/office/drawing/2014/main" id="{A48B3532-5C80-4E43-9628-8B2EF11F53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93" name="Picture 92" descr="See the source image">
                  <a:extLst>
                    <a:ext uri="{FF2B5EF4-FFF2-40B4-BE49-F238E27FC236}">
                      <a16:creationId xmlns:a16="http://schemas.microsoft.com/office/drawing/2014/main" id="{F4DD45E3-9125-42EC-AFAC-674DAD6EDD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88" name="Oval 87">
                <a:extLst>
                  <a:ext uri="{FF2B5EF4-FFF2-40B4-BE49-F238E27FC236}">
                    <a16:creationId xmlns:a16="http://schemas.microsoft.com/office/drawing/2014/main" id="{961B34A8-8547-46C4-86C5-9E8C9C4D6960}"/>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62B1012-E2DE-4A8D-911E-78D87093DEA4}"/>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D2D4AB63-9C92-4A65-AD20-EDA64645C039}"/>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F05C192-1F5F-4B7E-AEEE-38A78B616BAD}"/>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CBCD2911-EF15-4650-A51E-6EDC99A5E8A3}"/>
                </a:ext>
              </a:extLst>
            </p:cNvPr>
            <p:cNvGrpSpPr/>
            <p:nvPr/>
          </p:nvGrpSpPr>
          <p:grpSpPr>
            <a:xfrm>
              <a:off x="6634087" y="3744934"/>
              <a:ext cx="724990" cy="683370"/>
              <a:chOff x="5019363" y="2762726"/>
              <a:chExt cx="2590800" cy="2477135"/>
            </a:xfrm>
          </p:grpSpPr>
          <p:grpSp>
            <p:nvGrpSpPr>
              <p:cNvPr id="95" name="Group 94">
                <a:extLst>
                  <a:ext uri="{FF2B5EF4-FFF2-40B4-BE49-F238E27FC236}">
                    <a16:creationId xmlns:a16="http://schemas.microsoft.com/office/drawing/2014/main" id="{4A59AD76-C150-43CC-99BD-6B42C8C37998}"/>
                  </a:ext>
                </a:extLst>
              </p:cNvPr>
              <p:cNvGrpSpPr/>
              <p:nvPr/>
            </p:nvGrpSpPr>
            <p:grpSpPr>
              <a:xfrm>
                <a:off x="5019363" y="2762726"/>
                <a:ext cx="2590800" cy="2477135"/>
                <a:chOff x="0" y="0"/>
                <a:chExt cx="2590800" cy="2477135"/>
              </a:xfrm>
            </p:grpSpPr>
            <p:pic>
              <p:nvPicPr>
                <p:cNvPr id="100" name="Picture 99" descr="See the source image">
                  <a:extLst>
                    <a:ext uri="{FF2B5EF4-FFF2-40B4-BE49-F238E27FC236}">
                      <a16:creationId xmlns:a16="http://schemas.microsoft.com/office/drawing/2014/main" id="{EE03D769-2555-4062-B896-5753FB8F7A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01" name="Picture 100" descr="See the source image">
                  <a:extLst>
                    <a:ext uri="{FF2B5EF4-FFF2-40B4-BE49-F238E27FC236}">
                      <a16:creationId xmlns:a16="http://schemas.microsoft.com/office/drawing/2014/main" id="{07299DD7-779B-4A31-A253-79EA9051B0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96" name="Oval 95">
                <a:extLst>
                  <a:ext uri="{FF2B5EF4-FFF2-40B4-BE49-F238E27FC236}">
                    <a16:creationId xmlns:a16="http://schemas.microsoft.com/office/drawing/2014/main" id="{2E98A1E5-D5A2-431C-9F2B-5D9F7537B8A4}"/>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EC694AF-383E-488F-B530-43D6B738E0CC}"/>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6BE06617-FFC0-4196-B5D8-DF91F2728476}"/>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21C2782-8007-47D6-BE47-16C189004636}"/>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E8897C18-65B2-4524-A044-64E443C0C265}"/>
                </a:ext>
              </a:extLst>
            </p:cNvPr>
            <p:cNvGrpSpPr/>
            <p:nvPr/>
          </p:nvGrpSpPr>
          <p:grpSpPr>
            <a:xfrm>
              <a:off x="6876900" y="4409164"/>
              <a:ext cx="724990" cy="683370"/>
              <a:chOff x="5019363" y="2762726"/>
              <a:chExt cx="2590800" cy="2477135"/>
            </a:xfrm>
          </p:grpSpPr>
          <p:grpSp>
            <p:nvGrpSpPr>
              <p:cNvPr id="103" name="Group 102">
                <a:extLst>
                  <a:ext uri="{FF2B5EF4-FFF2-40B4-BE49-F238E27FC236}">
                    <a16:creationId xmlns:a16="http://schemas.microsoft.com/office/drawing/2014/main" id="{6D8F1CFA-5832-44B9-B2B8-96829A856D23}"/>
                  </a:ext>
                </a:extLst>
              </p:cNvPr>
              <p:cNvGrpSpPr/>
              <p:nvPr/>
            </p:nvGrpSpPr>
            <p:grpSpPr>
              <a:xfrm>
                <a:off x="5019363" y="2762726"/>
                <a:ext cx="2590800" cy="2477135"/>
                <a:chOff x="0" y="0"/>
                <a:chExt cx="2590800" cy="2477135"/>
              </a:xfrm>
            </p:grpSpPr>
            <p:pic>
              <p:nvPicPr>
                <p:cNvPr id="108" name="Picture 107" descr="See the source image">
                  <a:extLst>
                    <a:ext uri="{FF2B5EF4-FFF2-40B4-BE49-F238E27FC236}">
                      <a16:creationId xmlns:a16="http://schemas.microsoft.com/office/drawing/2014/main" id="{261BA758-FF44-414D-854D-3C35B70E70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09" name="Picture 108" descr="See the source image">
                  <a:extLst>
                    <a:ext uri="{FF2B5EF4-FFF2-40B4-BE49-F238E27FC236}">
                      <a16:creationId xmlns:a16="http://schemas.microsoft.com/office/drawing/2014/main" id="{20DCD1A8-AE91-4FBB-BCB9-7DA62245FF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04" name="Oval 103">
                <a:extLst>
                  <a:ext uri="{FF2B5EF4-FFF2-40B4-BE49-F238E27FC236}">
                    <a16:creationId xmlns:a16="http://schemas.microsoft.com/office/drawing/2014/main" id="{3AB97B3C-6EB3-4E4B-A3EE-7F8D2682BD44}"/>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16F9DA97-6A76-4F8A-8B43-C386B805D65C}"/>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F1BA5A58-481E-48FB-8087-CF40EA876BAB}"/>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608F684-B470-442E-A5E9-72CBF4B099C5}"/>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29AAFD44-2151-41F1-9824-8DA0EA238604}"/>
                </a:ext>
              </a:extLst>
            </p:cNvPr>
            <p:cNvGrpSpPr/>
            <p:nvPr/>
          </p:nvGrpSpPr>
          <p:grpSpPr>
            <a:xfrm>
              <a:off x="7092016" y="5090072"/>
              <a:ext cx="724990" cy="683370"/>
              <a:chOff x="5019363" y="2762726"/>
              <a:chExt cx="2590800" cy="2477135"/>
            </a:xfrm>
          </p:grpSpPr>
          <p:grpSp>
            <p:nvGrpSpPr>
              <p:cNvPr id="111" name="Group 110">
                <a:extLst>
                  <a:ext uri="{FF2B5EF4-FFF2-40B4-BE49-F238E27FC236}">
                    <a16:creationId xmlns:a16="http://schemas.microsoft.com/office/drawing/2014/main" id="{932A56DE-C815-4A83-AFC4-CCF4791FE4BD}"/>
                  </a:ext>
                </a:extLst>
              </p:cNvPr>
              <p:cNvGrpSpPr/>
              <p:nvPr/>
            </p:nvGrpSpPr>
            <p:grpSpPr>
              <a:xfrm>
                <a:off x="5019363" y="2762726"/>
                <a:ext cx="2590800" cy="2477135"/>
                <a:chOff x="0" y="0"/>
                <a:chExt cx="2590800" cy="2477135"/>
              </a:xfrm>
            </p:grpSpPr>
            <p:pic>
              <p:nvPicPr>
                <p:cNvPr id="116" name="Picture 115" descr="See the source image">
                  <a:extLst>
                    <a:ext uri="{FF2B5EF4-FFF2-40B4-BE49-F238E27FC236}">
                      <a16:creationId xmlns:a16="http://schemas.microsoft.com/office/drawing/2014/main" id="{39AF0B82-D32A-464B-9F4A-549B220707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17" name="Picture 116" descr="See the source image">
                  <a:extLst>
                    <a:ext uri="{FF2B5EF4-FFF2-40B4-BE49-F238E27FC236}">
                      <a16:creationId xmlns:a16="http://schemas.microsoft.com/office/drawing/2014/main" id="{7C24E740-31D8-4126-9346-B4A2BEF11D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12" name="Oval 111">
                <a:extLst>
                  <a:ext uri="{FF2B5EF4-FFF2-40B4-BE49-F238E27FC236}">
                    <a16:creationId xmlns:a16="http://schemas.microsoft.com/office/drawing/2014/main" id="{0AF36430-5ECD-4CB5-8A6F-2DD7C7B05838}"/>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7050FEB1-6607-408F-A333-29428737DAD6}"/>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8F37E1C1-9CAB-4F45-9DC9-9C73B0C7D803}"/>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62053EB-9CB7-475B-91E8-9002935CAEAA}"/>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390CD156-036E-4EBC-A7EB-44411375D2EE}"/>
                </a:ext>
              </a:extLst>
            </p:cNvPr>
            <p:cNvGrpSpPr/>
            <p:nvPr/>
          </p:nvGrpSpPr>
          <p:grpSpPr>
            <a:xfrm>
              <a:off x="7157783" y="5756764"/>
              <a:ext cx="724990" cy="683370"/>
              <a:chOff x="5019363" y="2762726"/>
              <a:chExt cx="2590800" cy="2477135"/>
            </a:xfrm>
          </p:grpSpPr>
          <p:grpSp>
            <p:nvGrpSpPr>
              <p:cNvPr id="119" name="Group 118">
                <a:extLst>
                  <a:ext uri="{FF2B5EF4-FFF2-40B4-BE49-F238E27FC236}">
                    <a16:creationId xmlns:a16="http://schemas.microsoft.com/office/drawing/2014/main" id="{E15DFC59-8CB2-4F34-A586-CB1058103F54}"/>
                  </a:ext>
                </a:extLst>
              </p:cNvPr>
              <p:cNvGrpSpPr/>
              <p:nvPr/>
            </p:nvGrpSpPr>
            <p:grpSpPr>
              <a:xfrm>
                <a:off x="5019363" y="2762726"/>
                <a:ext cx="2590800" cy="2477135"/>
                <a:chOff x="0" y="0"/>
                <a:chExt cx="2590800" cy="2477135"/>
              </a:xfrm>
            </p:grpSpPr>
            <p:pic>
              <p:nvPicPr>
                <p:cNvPr id="124" name="Picture 123" descr="See the source image">
                  <a:extLst>
                    <a:ext uri="{FF2B5EF4-FFF2-40B4-BE49-F238E27FC236}">
                      <a16:creationId xmlns:a16="http://schemas.microsoft.com/office/drawing/2014/main" id="{900F3CC7-4375-4FF2-83B2-C54E04874E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25" name="Picture 124" descr="See the source image">
                  <a:extLst>
                    <a:ext uri="{FF2B5EF4-FFF2-40B4-BE49-F238E27FC236}">
                      <a16:creationId xmlns:a16="http://schemas.microsoft.com/office/drawing/2014/main" id="{AC864D72-D3AC-468C-B3DA-3A046DB66D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20" name="Oval 119">
                <a:extLst>
                  <a:ext uri="{FF2B5EF4-FFF2-40B4-BE49-F238E27FC236}">
                    <a16:creationId xmlns:a16="http://schemas.microsoft.com/office/drawing/2014/main" id="{DD1203B2-3038-45A7-BD6B-E660DEEE368D}"/>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94DD754-67BF-468C-9E0B-E7E0D71399E6}"/>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a:extLst>
                  <a:ext uri="{FF2B5EF4-FFF2-40B4-BE49-F238E27FC236}">
                    <a16:creationId xmlns:a16="http://schemas.microsoft.com/office/drawing/2014/main" id="{33EAB572-258C-46EF-A3E3-33271AEC1A84}"/>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F6216E9-B6C9-47EB-A37C-B94F499C217E}"/>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Group 125">
              <a:extLst>
                <a:ext uri="{FF2B5EF4-FFF2-40B4-BE49-F238E27FC236}">
                  <a16:creationId xmlns:a16="http://schemas.microsoft.com/office/drawing/2014/main" id="{85BFADBD-A560-4951-8CF9-906F13D45AD5}"/>
                </a:ext>
              </a:extLst>
            </p:cNvPr>
            <p:cNvGrpSpPr/>
            <p:nvPr/>
          </p:nvGrpSpPr>
          <p:grpSpPr>
            <a:xfrm>
              <a:off x="7178608" y="6420994"/>
              <a:ext cx="724990" cy="683370"/>
              <a:chOff x="5019363" y="2762726"/>
              <a:chExt cx="2590800" cy="2477135"/>
            </a:xfrm>
          </p:grpSpPr>
          <p:grpSp>
            <p:nvGrpSpPr>
              <p:cNvPr id="127" name="Group 126">
                <a:extLst>
                  <a:ext uri="{FF2B5EF4-FFF2-40B4-BE49-F238E27FC236}">
                    <a16:creationId xmlns:a16="http://schemas.microsoft.com/office/drawing/2014/main" id="{4807F7E8-C6C7-45A9-BF62-4913B04F6E36}"/>
                  </a:ext>
                </a:extLst>
              </p:cNvPr>
              <p:cNvGrpSpPr/>
              <p:nvPr/>
            </p:nvGrpSpPr>
            <p:grpSpPr>
              <a:xfrm>
                <a:off x="5019363" y="2762726"/>
                <a:ext cx="2590800" cy="2477135"/>
                <a:chOff x="0" y="0"/>
                <a:chExt cx="2590800" cy="2477135"/>
              </a:xfrm>
            </p:grpSpPr>
            <p:pic>
              <p:nvPicPr>
                <p:cNvPr id="132" name="Picture 131" descr="See the source image">
                  <a:extLst>
                    <a:ext uri="{FF2B5EF4-FFF2-40B4-BE49-F238E27FC236}">
                      <a16:creationId xmlns:a16="http://schemas.microsoft.com/office/drawing/2014/main" id="{0ED854C3-D7F9-4518-9516-ACD1E0F1FB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33" name="Picture 132" descr="See the source image">
                  <a:extLst>
                    <a:ext uri="{FF2B5EF4-FFF2-40B4-BE49-F238E27FC236}">
                      <a16:creationId xmlns:a16="http://schemas.microsoft.com/office/drawing/2014/main" id="{855B543D-1198-49D9-9FE3-622FD6E25A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128" name="Oval 127">
                <a:extLst>
                  <a:ext uri="{FF2B5EF4-FFF2-40B4-BE49-F238E27FC236}">
                    <a16:creationId xmlns:a16="http://schemas.microsoft.com/office/drawing/2014/main" id="{1C535177-74F2-4B8E-8BE6-E10BC139E193}"/>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DFBFB65B-7955-4812-84E0-E0FE29FA3C70}"/>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F60861AF-145C-481F-8529-9034DBE965A7}"/>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884FCF7-4F80-4A03-98C8-38C743AC6660}"/>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074" name="Picture 2" descr="Yellow Comic Pow Clip Art at Clker.com - vector clip art ...">
            <a:extLst>
              <a:ext uri="{FF2B5EF4-FFF2-40B4-BE49-F238E27FC236}">
                <a16:creationId xmlns:a16="http://schemas.microsoft.com/office/drawing/2014/main" id="{D9EFA60C-9098-48E1-BAC1-9F6A1CA915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7455" y="4090570"/>
            <a:ext cx="762451" cy="70780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Top 26 Sun Transparent PNG Images - Free Transparent PNG ...">
            <a:extLst>
              <a:ext uri="{FF2B5EF4-FFF2-40B4-BE49-F238E27FC236}">
                <a16:creationId xmlns:a16="http://schemas.microsoft.com/office/drawing/2014/main" id="{7AF80FEC-8F07-48E1-8EC3-C4BE5307D4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942732">
            <a:off x="6671411" y="-35594"/>
            <a:ext cx="5964281" cy="4150145"/>
          </a:xfrm>
          <a:prstGeom prst="rect">
            <a:avLst/>
          </a:prstGeom>
          <a:noFill/>
          <a:extLst>
            <a:ext uri="{909E8E84-426E-40DD-AFC4-6F175D3DCCD1}">
              <a14:hiddenFill xmlns:a14="http://schemas.microsoft.com/office/drawing/2010/main">
                <a:solidFill>
                  <a:srgbClr val="FFFFFF"/>
                </a:solidFill>
              </a14:hiddenFill>
            </a:ext>
          </a:extLst>
        </p:spPr>
      </p:pic>
      <p:grpSp>
        <p:nvGrpSpPr>
          <p:cNvPr id="203" name="Group 202">
            <a:extLst>
              <a:ext uri="{FF2B5EF4-FFF2-40B4-BE49-F238E27FC236}">
                <a16:creationId xmlns:a16="http://schemas.microsoft.com/office/drawing/2014/main" id="{773B64EC-9410-498B-80C2-31EDBBD4E695}"/>
              </a:ext>
            </a:extLst>
          </p:cNvPr>
          <p:cNvGrpSpPr/>
          <p:nvPr/>
        </p:nvGrpSpPr>
        <p:grpSpPr>
          <a:xfrm>
            <a:off x="4797187" y="823387"/>
            <a:ext cx="3221194" cy="2891384"/>
            <a:chOff x="4797187" y="823387"/>
            <a:chExt cx="3221194" cy="2891384"/>
          </a:xfrm>
        </p:grpSpPr>
        <p:cxnSp>
          <p:nvCxnSpPr>
            <p:cNvPr id="160" name="Connector: Curved 159">
              <a:extLst>
                <a:ext uri="{FF2B5EF4-FFF2-40B4-BE49-F238E27FC236}">
                  <a16:creationId xmlns:a16="http://schemas.microsoft.com/office/drawing/2014/main" id="{F51177A5-315E-4634-ABDA-DE95BA5BE420}"/>
                </a:ext>
              </a:extLst>
            </p:cNvPr>
            <p:cNvCxnSpPr>
              <a:cxnSpLocks/>
            </p:cNvCxnSpPr>
            <p:nvPr/>
          </p:nvCxnSpPr>
          <p:spPr>
            <a:xfrm rot="10800000" flipV="1">
              <a:off x="4922481" y="1474068"/>
              <a:ext cx="3095900" cy="2240703"/>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4" name="Connector: Curved 163">
              <a:extLst>
                <a:ext uri="{FF2B5EF4-FFF2-40B4-BE49-F238E27FC236}">
                  <a16:creationId xmlns:a16="http://schemas.microsoft.com/office/drawing/2014/main" id="{E5B9CED4-C09E-40F5-A756-A9291A7CCF76}"/>
                </a:ext>
              </a:extLst>
            </p:cNvPr>
            <p:cNvCxnSpPr>
              <a:cxnSpLocks/>
            </p:cNvCxnSpPr>
            <p:nvPr/>
          </p:nvCxnSpPr>
          <p:spPr>
            <a:xfrm rot="10800000" flipV="1">
              <a:off x="4797187" y="823387"/>
              <a:ext cx="3085588" cy="2483193"/>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grpSp>
      <p:grpSp>
        <p:nvGrpSpPr>
          <p:cNvPr id="206" name="Group 205">
            <a:extLst>
              <a:ext uri="{FF2B5EF4-FFF2-40B4-BE49-F238E27FC236}">
                <a16:creationId xmlns:a16="http://schemas.microsoft.com/office/drawing/2014/main" id="{474E20A3-046C-4FC3-B278-6361BA3B37FF}"/>
              </a:ext>
            </a:extLst>
          </p:cNvPr>
          <p:cNvGrpSpPr/>
          <p:nvPr/>
        </p:nvGrpSpPr>
        <p:grpSpPr>
          <a:xfrm>
            <a:off x="5527921" y="4634552"/>
            <a:ext cx="982153" cy="652374"/>
            <a:chOff x="5527921" y="4634552"/>
            <a:chExt cx="982153" cy="652374"/>
          </a:xfrm>
        </p:grpSpPr>
        <p:cxnSp>
          <p:nvCxnSpPr>
            <p:cNvPr id="178" name="Connector: Curved 177">
              <a:extLst>
                <a:ext uri="{FF2B5EF4-FFF2-40B4-BE49-F238E27FC236}">
                  <a16:creationId xmlns:a16="http://schemas.microsoft.com/office/drawing/2014/main" id="{65F9E8E7-0CE5-447F-8135-337D006FE1E7}"/>
                </a:ext>
              </a:extLst>
            </p:cNvPr>
            <p:cNvCxnSpPr>
              <a:cxnSpLocks/>
            </p:cNvCxnSpPr>
            <p:nvPr/>
          </p:nvCxnSpPr>
          <p:spPr>
            <a:xfrm rot="10800000" flipV="1">
              <a:off x="5527921" y="4634552"/>
              <a:ext cx="924622" cy="515374"/>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Connector: Curved 180">
              <a:extLst>
                <a:ext uri="{FF2B5EF4-FFF2-40B4-BE49-F238E27FC236}">
                  <a16:creationId xmlns:a16="http://schemas.microsoft.com/office/drawing/2014/main" id="{C6B38514-4001-4337-B768-47B15DC1E496}"/>
                </a:ext>
              </a:extLst>
            </p:cNvPr>
            <p:cNvCxnSpPr>
              <a:cxnSpLocks/>
            </p:cNvCxnSpPr>
            <p:nvPr/>
          </p:nvCxnSpPr>
          <p:spPr>
            <a:xfrm rot="10800000" flipV="1">
              <a:off x="5564143" y="4673103"/>
              <a:ext cx="945931" cy="613823"/>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A6E866D6-EF39-4CB2-BBC3-FBC509C987FF}"/>
              </a:ext>
            </a:extLst>
          </p:cNvPr>
          <p:cNvGrpSpPr/>
          <p:nvPr/>
        </p:nvGrpSpPr>
        <p:grpSpPr>
          <a:xfrm>
            <a:off x="5434188" y="4365452"/>
            <a:ext cx="1082660" cy="416479"/>
            <a:chOff x="5434188" y="4365452"/>
            <a:chExt cx="1082660" cy="416479"/>
          </a:xfrm>
        </p:grpSpPr>
        <p:cxnSp>
          <p:nvCxnSpPr>
            <p:cNvPr id="193" name="Connector: Curved 192">
              <a:extLst>
                <a:ext uri="{FF2B5EF4-FFF2-40B4-BE49-F238E27FC236}">
                  <a16:creationId xmlns:a16="http://schemas.microsoft.com/office/drawing/2014/main" id="{F53AA5B1-A132-4F03-A9E4-DABCA9E2731B}"/>
                </a:ext>
              </a:extLst>
            </p:cNvPr>
            <p:cNvCxnSpPr>
              <a:cxnSpLocks/>
            </p:cNvCxnSpPr>
            <p:nvPr/>
          </p:nvCxnSpPr>
          <p:spPr>
            <a:xfrm flipV="1">
              <a:off x="5434188" y="4365452"/>
              <a:ext cx="1082660" cy="269424"/>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Connector: Curved 196">
              <a:extLst>
                <a:ext uri="{FF2B5EF4-FFF2-40B4-BE49-F238E27FC236}">
                  <a16:creationId xmlns:a16="http://schemas.microsoft.com/office/drawing/2014/main" id="{DC642FC4-8157-458C-BB76-E455E1F6D4EF}"/>
                </a:ext>
              </a:extLst>
            </p:cNvPr>
            <p:cNvCxnSpPr>
              <a:cxnSpLocks/>
            </p:cNvCxnSpPr>
            <p:nvPr/>
          </p:nvCxnSpPr>
          <p:spPr>
            <a:xfrm flipV="1">
              <a:off x="5492713" y="4443135"/>
              <a:ext cx="994212" cy="338796"/>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E8A90258-F191-43FB-85CC-8E0619FE76C3}"/>
              </a:ext>
            </a:extLst>
          </p:cNvPr>
          <p:cNvGrpSpPr/>
          <p:nvPr/>
        </p:nvGrpSpPr>
        <p:grpSpPr>
          <a:xfrm>
            <a:off x="5028131" y="3360141"/>
            <a:ext cx="2509701" cy="748616"/>
            <a:chOff x="5028131" y="3360141"/>
            <a:chExt cx="2509701" cy="748616"/>
          </a:xfrm>
        </p:grpSpPr>
        <p:cxnSp>
          <p:nvCxnSpPr>
            <p:cNvPr id="168" name="Connector: Curved 167">
              <a:extLst>
                <a:ext uri="{FF2B5EF4-FFF2-40B4-BE49-F238E27FC236}">
                  <a16:creationId xmlns:a16="http://schemas.microsoft.com/office/drawing/2014/main" id="{D6EC85F7-8B07-4BC7-ADF1-8E39C4CFE67F}"/>
                </a:ext>
              </a:extLst>
            </p:cNvPr>
            <p:cNvCxnSpPr>
              <a:cxnSpLocks/>
            </p:cNvCxnSpPr>
            <p:nvPr/>
          </p:nvCxnSpPr>
          <p:spPr>
            <a:xfrm flipV="1">
              <a:off x="5028131" y="3360141"/>
              <a:ext cx="2438043" cy="591648"/>
            </a:xfrm>
            <a:prstGeom prst="curvedConnector3">
              <a:avLst>
                <a:gd name="adj1" fmla="val 50000"/>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cxnSp>
          <p:nvCxnSpPr>
            <p:cNvPr id="172" name="Connector: Curved 171">
              <a:extLst>
                <a:ext uri="{FF2B5EF4-FFF2-40B4-BE49-F238E27FC236}">
                  <a16:creationId xmlns:a16="http://schemas.microsoft.com/office/drawing/2014/main" id="{94107AB6-3138-4DDF-A98F-5496FA1DCD3D}"/>
                </a:ext>
              </a:extLst>
            </p:cNvPr>
            <p:cNvCxnSpPr>
              <a:cxnSpLocks/>
            </p:cNvCxnSpPr>
            <p:nvPr/>
          </p:nvCxnSpPr>
          <p:spPr>
            <a:xfrm flipV="1">
              <a:off x="5136139" y="3655965"/>
              <a:ext cx="2401693" cy="452792"/>
            </a:xfrm>
            <a:prstGeom prst="curvedConnector3">
              <a:avLst>
                <a:gd name="adj1" fmla="val 50000"/>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3531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anim calcmode="lin" valueType="num">
                                      <p:cBhvr>
                                        <p:cTn id="8" dur="1000" fill="hold"/>
                                        <p:tgtEl>
                                          <p:spTgt spid="202"/>
                                        </p:tgtEl>
                                        <p:attrNameLst>
                                          <p:attrName>ppt_x</p:attrName>
                                        </p:attrNameLst>
                                      </p:cBhvr>
                                      <p:tavLst>
                                        <p:tav tm="0">
                                          <p:val>
                                            <p:strVal val="#ppt_x"/>
                                          </p:val>
                                        </p:tav>
                                        <p:tav tm="100000">
                                          <p:val>
                                            <p:strVal val="#ppt_x"/>
                                          </p:val>
                                        </p:tav>
                                      </p:tavLst>
                                    </p:anim>
                                    <p:anim calcmode="lin" valueType="num">
                                      <p:cBhvr>
                                        <p:cTn id="9"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6"/>
                                        </p:tgtEl>
                                        <p:attrNameLst>
                                          <p:attrName>style.visibility</p:attrName>
                                        </p:attrNameLst>
                                      </p:cBhvr>
                                      <p:to>
                                        <p:strVal val="visible"/>
                                      </p:to>
                                    </p:set>
                                    <p:animEffect transition="in" filter="fade">
                                      <p:cBhvr>
                                        <p:cTn id="14" dur="500"/>
                                        <p:tgtEl>
                                          <p:spTgt spid="1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p:cTn id="19" dur="500"/>
                                        <p:tgtEl>
                                          <p:spTgt spid="20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4"/>
                                        </p:tgtEl>
                                        <p:attrNameLst>
                                          <p:attrName>style.visibility</p:attrName>
                                        </p:attrNameLst>
                                      </p:cBhvr>
                                      <p:to>
                                        <p:strVal val="visible"/>
                                      </p:to>
                                    </p:set>
                                    <p:animEffect transition="in" filter="fade">
                                      <p:cBhvr>
                                        <p:cTn id="24" dur="500"/>
                                        <p:tgtEl>
                                          <p:spTgt spid="20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
                                        </p:tgtEl>
                                        <p:attrNameLst>
                                          <p:attrName>style.visibility</p:attrName>
                                        </p:attrNameLst>
                                      </p:cBhvr>
                                      <p:to>
                                        <p:strVal val="visible"/>
                                      </p:to>
                                    </p:set>
                                    <p:animEffect transition="in" filter="fade">
                                      <p:cBhvr>
                                        <p:cTn id="29" dur="500"/>
                                        <p:tgtEl>
                                          <p:spTgt spid="20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6"/>
                                        </p:tgtEl>
                                        <p:attrNameLst>
                                          <p:attrName>style.visibility</p:attrName>
                                        </p:attrNameLst>
                                      </p:cBhvr>
                                      <p:to>
                                        <p:strVal val="visible"/>
                                      </p:to>
                                    </p:set>
                                    <p:animEffect transition="in" filter="fade">
                                      <p:cBhvr>
                                        <p:cTn id="38"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rth Clip Art Free | Clipart Panda - Free Clipart Images">
            <a:extLst>
              <a:ext uri="{FF2B5EF4-FFF2-40B4-BE49-F238E27FC236}">
                <a16:creationId xmlns:a16="http://schemas.microsoft.com/office/drawing/2014/main" id="{45BB0E1D-82AA-4194-B3F1-E9AD647EFD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2432" y="480613"/>
            <a:ext cx="6050909" cy="59727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hermometer temperatures clip art - Clipartix">
            <a:extLst>
              <a:ext uri="{FF2B5EF4-FFF2-40B4-BE49-F238E27FC236}">
                <a16:creationId xmlns:a16="http://schemas.microsoft.com/office/drawing/2014/main" id="{EB99C1B7-512B-44AD-8EC8-A48BB4024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341" y="334090"/>
            <a:ext cx="1645921" cy="63428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weating Clipart | Free download on ClipArtMag">
            <a:extLst>
              <a:ext uri="{FF2B5EF4-FFF2-40B4-BE49-F238E27FC236}">
                <a16:creationId xmlns:a16="http://schemas.microsoft.com/office/drawing/2014/main" id="{697906D8-ADDD-4B8B-8C0C-40C0A5172D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0413" y="2477378"/>
            <a:ext cx="2885797" cy="397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48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DE82-0DF5-4DBB-8BA3-A0C8737DC074}"/>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endParaRPr lang="en-US" sz="2800" kern="1200" dirty="0">
              <a:solidFill>
                <a:srgbClr val="080808"/>
              </a:solidFill>
              <a:latin typeface="+mj-lt"/>
              <a:ea typeface="+mj-ea"/>
              <a:cs typeface="+mj-cs"/>
            </a:endParaRPr>
          </a:p>
        </p:txBody>
      </p:sp>
      <p:pic>
        <p:nvPicPr>
          <p:cNvPr id="4" name="Content Placeholder 3" descr="See the source image">
            <a:extLst>
              <a:ext uri="{FF2B5EF4-FFF2-40B4-BE49-F238E27FC236}">
                <a16:creationId xmlns:a16="http://schemas.microsoft.com/office/drawing/2014/main" id="{CBFAF898-2DD3-42E1-A818-ADB047F93333}"/>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l="10125" r="10318" b="-2"/>
          <a:stretch/>
        </p:blipFill>
        <p:spPr bwMode="auto">
          <a:xfrm>
            <a:off x="6096000" y="10"/>
            <a:ext cx="6096000" cy="6857990"/>
          </a:xfrm>
          <a:prstGeom prst="rect">
            <a:avLst/>
          </a:prstGeom>
          <a:noFill/>
        </p:spPr>
      </p:pic>
      <p:pic>
        <p:nvPicPr>
          <p:cNvPr id="10242" name="Picture 2" descr="Top 60 Icecap Clip Art, Vector Graphics and Illustrations ...">
            <a:extLst>
              <a:ext uri="{FF2B5EF4-FFF2-40B4-BE49-F238E27FC236}">
                <a16:creationId xmlns:a16="http://schemas.microsoft.com/office/drawing/2014/main" id="{393E5E86-F09A-4F00-9B99-CEB09D2F52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66" r="6223"/>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9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C835-B6A7-4C9B-95DC-C4D490F4BD24}"/>
              </a:ext>
            </a:extLst>
          </p:cNvPr>
          <p:cNvSpPr>
            <a:spLocks noGrp="1"/>
          </p:cNvSpPr>
          <p:nvPr>
            <p:ph type="title"/>
          </p:nvPr>
        </p:nvSpPr>
        <p:spPr>
          <a:xfrm>
            <a:off x="6167848" y="714814"/>
            <a:ext cx="6172782" cy="3013124"/>
          </a:xfrm>
        </p:spPr>
        <p:txBody>
          <a:bodyPr vert="horz" lIns="91440" tIns="45720" rIns="91440" bIns="45720" rtlCol="0" anchor="b">
            <a:normAutofit/>
          </a:bodyPr>
          <a:lstStyle/>
          <a:p>
            <a:r>
              <a:rPr lang="en-US" sz="6000" dirty="0"/>
              <a:t>What Can You Do?</a:t>
            </a:r>
          </a:p>
        </p:txBody>
      </p:sp>
      <p:pic>
        <p:nvPicPr>
          <p:cNvPr id="12290" name="Picture 2" descr="I Want You Illustrations, Royalty-Free Vector Graphics ...">
            <a:extLst>
              <a:ext uri="{FF2B5EF4-FFF2-40B4-BE49-F238E27FC236}">
                <a16:creationId xmlns:a16="http://schemas.microsoft.com/office/drawing/2014/main" id="{CD3D7BF8-48DB-4BD4-B515-422A10E1ADA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533" r="3626"/>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908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7C28-267A-4BFD-AFFC-F8A6477402F5}"/>
              </a:ext>
            </a:extLst>
          </p:cNvPr>
          <p:cNvSpPr>
            <a:spLocks noGrp="1"/>
          </p:cNvSpPr>
          <p:nvPr>
            <p:ph type="title"/>
          </p:nvPr>
        </p:nvSpPr>
        <p:spPr>
          <a:xfrm>
            <a:off x="1422117" y="439293"/>
            <a:ext cx="10423888" cy="1609344"/>
          </a:xfrm>
        </p:spPr>
        <p:txBody>
          <a:bodyPr>
            <a:normAutofit/>
          </a:bodyPr>
          <a:lstStyle/>
          <a:p>
            <a:r>
              <a:rPr lang="en-US" sz="5400" dirty="0">
                <a:latin typeface="Rockwell Condensed" panose="02060603050405020104" pitchFamily="18" charset="0"/>
              </a:rPr>
              <a:t>Meat               or            Veggies</a:t>
            </a:r>
          </a:p>
        </p:txBody>
      </p:sp>
      <p:pic>
        <p:nvPicPr>
          <p:cNvPr id="4" name="Picture 2" descr="Climojis: Climate change emojis are humorous conversation ...">
            <a:extLst>
              <a:ext uri="{FF2B5EF4-FFF2-40B4-BE49-F238E27FC236}">
                <a16:creationId xmlns:a16="http://schemas.microsoft.com/office/drawing/2014/main" id="{33FA27BB-5DFE-41CB-8DC5-923BC516A6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7630" y="3034429"/>
            <a:ext cx="3823571" cy="38235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ree Steak Clipart Pictures - Clipartix">
            <a:extLst>
              <a:ext uri="{FF2B5EF4-FFF2-40B4-BE49-F238E27FC236}">
                <a16:creationId xmlns:a16="http://schemas.microsoft.com/office/drawing/2014/main" id="{3787D1CF-FAB2-4638-86C3-DEBFEE3EF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85096"/>
            <a:ext cx="3460652" cy="17150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ealthy Foods For Kids Clipart | Free download best ...">
            <a:extLst>
              <a:ext uri="{FF2B5EF4-FFF2-40B4-BE49-F238E27FC236}">
                <a16:creationId xmlns:a16="http://schemas.microsoft.com/office/drawing/2014/main" id="{88688BAE-99CA-4B4F-B56A-14E3578AE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579" y="2048637"/>
            <a:ext cx="4629426" cy="39401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787572F-890C-49E9-9E24-6BA0926274A1}"/>
              </a:ext>
            </a:extLst>
          </p:cNvPr>
          <p:cNvGrpSpPr/>
          <p:nvPr/>
        </p:nvGrpSpPr>
        <p:grpSpPr>
          <a:xfrm>
            <a:off x="3102267" y="479603"/>
            <a:ext cx="1179638" cy="1134589"/>
            <a:chOff x="5019363" y="2762726"/>
            <a:chExt cx="2590800" cy="2477135"/>
          </a:xfrm>
        </p:grpSpPr>
        <p:grpSp>
          <p:nvGrpSpPr>
            <p:cNvPr id="8" name="Group 7">
              <a:extLst>
                <a:ext uri="{FF2B5EF4-FFF2-40B4-BE49-F238E27FC236}">
                  <a16:creationId xmlns:a16="http://schemas.microsoft.com/office/drawing/2014/main" id="{777221F1-B9B9-4793-A2B8-3A5DCEB8F128}"/>
                </a:ext>
              </a:extLst>
            </p:cNvPr>
            <p:cNvGrpSpPr/>
            <p:nvPr/>
          </p:nvGrpSpPr>
          <p:grpSpPr>
            <a:xfrm>
              <a:off x="5019363" y="2762726"/>
              <a:ext cx="2590800" cy="2477135"/>
              <a:chOff x="0" y="0"/>
              <a:chExt cx="2590800" cy="2477135"/>
            </a:xfrm>
          </p:grpSpPr>
          <p:pic>
            <p:nvPicPr>
              <p:cNvPr id="13" name="Picture 12" descr="See the source image">
                <a:extLst>
                  <a:ext uri="{FF2B5EF4-FFF2-40B4-BE49-F238E27FC236}">
                    <a16:creationId xmlns:a16="http://schemas.microsoft.com/office/drawing/2014/main" id="{6AC18DDF-410A-4AA4-9CD2-6B2D97E849C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2590800" cy="2477135"/>
              </a:xfrm>
              <a:prstGeom prst="rect">
                <a:avLst/>
              </a:prstGeom>
              <a:noFill/>
              <a:ln>
                <a:noFill/>
              </a:ln>
            </p:spPr>
          </p:pic>
          <p:pic>
            <p:nvPicPr>
              <p:cNvPr id="14" name="Picture 13" descr="See the source image">
                <a:extLst>
                  <a:ext uri="{FF2B5EF4-FFF2-40B4-BE49-F238E27FC236}">
                    <a16:creationId xmlns:a16="http://schemas.microsoft.com/office/drawing/2014/main" id="{FB10C8AF-DEE6-4601-BC28-0151CACEDD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3887" y="250257"/>
                <a:ext cx="1888490" cy="1781175"/>
              </a:xfrm>
              <a:prstGeom prst="rect">
                <a:avLst/>
              </a:prstGeom>
              <a:noFill/>
              <a:ln>
                <a:noFill/>
              </a:ln>
            </p:spPr>
          </p:pic>
        </p:grpSp>
        <p:sp>
          <p:nvSpPr>
            <p:cNvPr id="9" name="Oval 8">
              <a:extLst>
                <a:ext uri="{FF2B5EF4-FFF2-40B4-BE49-F238E27FC236}">
                  <a16:creationId xmlns:a16="http://schemas.microsoft.com/office/drawing/2014/main" id="{112260E8-2B41-4775-A219-750FA591112F}"/>
                </a:ext>
              </a:extLst>
            </p:cNvPr>
            <p:cNvSpPr/>
            <p:nvPr/>
          </p:nvSpPr>
          <p:spPr>
            <a:xfrm>
              <a:off x="5991518"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4A7C9F-5CAA-4201-9E61-824C3169C619}"/>
                </a:ext>
              </a:extLst>
            </p:cNvPr>
            <p:cNvSpPr/>
            <p:nvPr/>
          </p:nvSpPr>
          <p:spPr>
            <a:xfrm>
              <a:off x="6549786" y="3760220"/>
              <a:ext cx="212035" cy="2782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2A660B1-5264-4DC3-9E79-CE0A7576AD0B}"/>
                </a:ext>
              </a:extLst>
            </p:cNvPr>
            <p:cNvCxnSpPr/>
            <p:nvPr/>
          </p:nvCxnSpPr>
          <p:spPr>
            <a:xfrm>
              <a:off x="5991518"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9871D9-FD81-4D2F-A38F-77A5F4851BB4}"/>
                </a:ext>
              </a:extLst>
            </p:cNvPr>
            <p:cNvCxnSpPr/>
            <p:nvPr/>
          </p:nvCxnSpPr>
          <p:spPr>
            <a:xfrm flipV="1">
              <a:off x="6516514" y="3604591"/>
              <a:ext cx="212035" cy="1556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150" name="Picture 6" descr="No poofty foofty for me. | Spontaneous Smiley">
            <a:extLst>
              <a:ext uri="{FF2B5EF4-FFF2-40B4-BE49-F238E27FC236}">
                <a16:creationId xmlns:a16="http://schemas.microsoft.com/office/drawing/2014/main" id="{90EF8D15-191B-428E-AD96-D149A701F3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7555" y="479603"/>
            <a:ext cx="1045196" cy="104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1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776</TotalTime>
  <Words>715</Words>
  <Application>Microsoft Office PowerPoint</Application>
  <PresentationFormat>Widescreen</PresentationFormat>
  <Paragraphs>52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Ravie</vt:lpstr>
      <vt:lpstr>Rockwell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vt:lpstr>
      <vt:lpstr>Meat               or            Veggies</vt:lpstr>
      <vt:lpstr>Car Ride            or            Bike Ride</vt:lpstr>
      <vt:lpstr> Plant Trees           or         Cut Down Trees</vt:lpstr>
      <vt:lpstr>   Carpool             or          One Person</vt:lpstr>
      <vt:lpstr> Turn Lights             or             Keep Lights                                 Off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Jaidacyn Madrigal</dc:creator>
  <cp:lastModifiedBy>Jaidacyn Madrigal</cp:lastModifiedBy>
  <cp:revision>15</cp:revision>
  <dcterms:created xsi:type="dcterms:W3CDTF">2020-06-12T21:56:07Z</dcterms:created>
  <dcterms:modified xsi:type="dcterms:W3CDTF">2020-09-07T22:11:14Z</dcterms:modified>
</cp:coreProperties>
</file>