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1218" r:id="rId3"/>
    <p:sldId id="1217" r:id="rId4"/>
    <p:sldId id="257" r:id="rId5"/>
    <p:sldId id="258" r:id="rId6"/>
    <p:sldId id="264" r:id="rId7"/>
    <p:sldId id="261" r:id="rId8"/>
    <p:sldId id="260" r:id="rId9"/>
    <p:sldId id="263" r:id="rId10"/>
    <p:sldId id="25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048" autoAdjust="0"/>
  </p:normalViewPr>
  <p:slideViewPr>
    <p:cSldViewPr snapToGrid="0">
      <p:cViewPr varScale="1">
        <p:scale>
          <a:sx n="47" d="100"/>
          <a:sy n="47" d="100"/>
        </p:scale>
        <p:origin x="16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6215-D237-4EFB-B060-A07B9075D7E3}" type="datetimeFigureOut">
              <a:rPr lang="en-US" smtClean="0"/>
              <a:t>9/7/2020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91B4E-722A-48C8-A3B5-EA66A269087F}" type="slidenum">
              <a:rPr lang="en-US" smtClean="0"/>
              <a:t>‹#›</a:t>
            </a:fld>
            <a:endParaRPr lang="en-US"/>
          </a:p>
        </p:txBody>
      </p:sp>
    </p:spTree>
    <p:extLst>
      <p:ext uri="{BB962C8B-B14F-4D97-AF65-F5344CB8AC3E}">
        <p14:creationId xmlns:p14="http://schemas.microsoft.com/office/powerpoint/2010/main" val="411660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onaireturtles.org/wp/kids-pag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Turtles eat jelly fish and plastic bags look like jelly fish, so when plastic bags are floating in the water it confuses the turtles, so the turtles eat the plastic, thinking it is jellyfish.</a:t>
            </a:r>
          </a:p>
          <a:p>
            <a:endParaRPr lang="en-US" dirty="0"/>
          </a:p>
          <a:p>
            <a:r>
              <a:rPr lang="en-US" dirty="0"/>
              <a:t>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http://www.bonaireturtles.org/wp/kids-page/</a:t>
            </a:r>
            <a:endParaRPr lang="en-US" dirty="0"/>
          </a:p>
          <a:p>
            <a:endParaRPr lang="en-US" dirty="0"/>
          </a:p>
        </p:txBody>
      </p:sp>
      <p:sp>
        <p:nvSpPr>
          <p:cNvPr id="4" name="Slide Number Placeholder 3"/>
          <p:cNvSpPr>
            <a:spLocks noGrp="1"/>
          </p:cNvSpPr>
          <p:nvPr>
            <p:ph type="sldNum" sz="quarter" idx="5"/>
          </p:nvPr>
        </p:nvSpPr>
        <p:spPr/>
        <p:txBody>
          <a:bodyPr/>
          <a:lstStyle/>
          <a:p>
            <a:fld id="{F9991B4E-722A-48C8-A3B5-EA66A269087F}" type="slidenum">
              <a:rPr lang="en-US" smtClean="0"/>
              <a:t>2</a:t>
            </a:fld>
            <a:endParaRPr lang="en-US"/>
          </a:p>
        </p:txBody>
      </p:sp>
    </p:spTree>
    <p:extLst>
      <p:ext uri="{BB962C8B-B14F-4D97-AF65-F5344CB8AC3E}">
        <p14:creationId xmlns:p14="http://schemas.microsoft.com/office/powerpoint/2010/main" val="424749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of pieces of plastic found in sea bird bellies and fish bellies. Also, a picture of a turtle with a plastic straw stuck in the nose. </a:t>
            </a:r>
          </a:p>
        </p:txBody>
      </p:sp>
      <p:sp>
        <p:nvSpPr>
          <p:cNvPr id="4" name="Slide Number Placeholder 3"/>
          <p:cNvSpPr>
            <a:spLocks noGrp="1"/>
          </p:cNvSpPr>
          <p:nvPr>
            <p:ph type="sldNum" sz="quarter" idx="5"/>
          </p:nvPr>
        </p:nvSpPr>
        <p:spPr/>
        <p:txBody>
          <a:bodyPr/>
          <a:lstStyle/>
          <a:p>
            <a:fld id="{F9991B4E-722A-48C8-A3B5-EA66A269087F}" type="slidenum">
              <a:rPr lang="en-US" smtClean="0"/>
              <a:t>3</a:t>
            </a:fld>
            <a:endParaRPr lang="en-US"/>
          </a:p>
        </p:txBody>
      </p:sp>
    </p:spTree>
    <p:extLst>
      <p:ext uri="{BB962C8B-B14F-4D97-AF65-F5344CB8AC3E}">
        <p14:creationId xmlns:p14="http://schemas.microsoft.com/office/powerpoint/2010/main" val="24226692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40092E-AD92-4292-BFB9-648A6746606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8AD58F8-0E5D-4A18-AB69-DEBCBCAD4F16}" type="slidenum">
              <a:rPr lang="en-US" smtClean="0"/>
              <a:t>‹#›</a:t>
            </a:fld>
            <a:endParaRPr lang="en-US"/>
          </a:p>
        </p:txBody>
      </p:sp>
    </p:spTree>
    <p:extLst>
      <p:ext uri="{BB962C8B-B14F-4D97-AF65-F5344CB8AC3E}">
        <p14:creationId xmlns:p14="http://schemas.microsoft.com/office/powerpoint/2010/main" val="237717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0092E-AD92-4292-BFB9-648A6746606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D58F8-0E5D-4A18-AB69-DEBCBCAD4F16}" type="slidenum">
              <a:rPr lang="en-US" smtClean="0"/>
              <a:t>‹#›</a:t>
            </a:fld>
            <a:endParaRPr lang="en-US"/>
          </a:p>
        </p:txBody>
      </p:sp>
    </p:spTree>
    <p:extLst>
      <p:ext uri="{BB962C8B-B14F-4D97-AF65-F5344CB8AC3E}">
        <p14:creationId xmlns:p14="http://schemas.microsoft.com/office/powerpoint/2010/main" val="94901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0092E-AD92-4292-BFB9-648A6746606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D58F8-0E5D-4A18-AB69-DEBCBCAD4F16}" type="slidenum">
              <a:rPr lang="en-US" smtClean="0"/>
              <a:t>‹#›</a:t>
            </a:fld>
            <a:endParaRPr lang="en-US"/>
          </a:p>
        </p:txBody>
      </p:sp>
    </p:spTree>
    <p:extLst>
      <p:ext uri="{BB962C8B-B14F-4D97-AF65-F5344CB8AC3E}">
        <p14:creationId xmlns:p14="http://schemas.microsoft.com/office/powerpoint/2010/main" val="105284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0092E-AD92-4292-BFB9-648A6746606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D58F8-0E5D-4A18-AB69-DEBCBCAD4F16}" type="slidenum">
              <a:rPr lang="en-US" smtClean="0"/>
              <a:t>‹#›</a:t>
            </a:fld>
            <a:endParaRPr lang="en-US"/>
          </a:p>
        </p:txBody>
      </p:sp>
    </p:spTree>
    <p:extLst>
      <p:ext uri="{BB962C8B-B14F-4D97-AF65-F5344CB8AC3E}">
        <p14:creationId xmlns:p14="http://schemas.microsoft.com/office/powerpoint/2010/main" val="75121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140092E-AD92-4292-BFB9-648A67466068}" type="datetimeFigureOut">
              <a:rPr lang="en-US" smtClean="0"/>
              <a:t>9/7/2020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8AD58F8-0E5D-4A18-AB69-DEBCBCAD4F16}" type="slidenum">
              <a:rPr lang="en-US" smtClean="0"/>
              <a:t>‹#›</a:t>
            </a:fld>
            <a:endParaRPr lang="en-US"/>
          </a:p>
        </p:txBody>
      </p:sp>
    </p:spTree>
    <p:extLst>
      <p:ext uri="{BB962C8B-B14F-4D97-AF65-F5344CB8AC3E}">
        <p14:creationId xmlns:p14="http://schemas.microsoft.com/office/powerpoint/2010/main" val="390056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40092E-AD92-4292-BFB9-648A67466068}"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D58F8-0E5D-4A18-AB69-DEBCBCAD4F16}" type="slidenum">
              <a:rPr lang="en-US" smtClean="0"/>
              <a:t>‹#›</a:t>
            </a:fld>
            <a:endParaRPr lang="en-US"/>
          </a:p>
        </p:txBody>
      </p:sp>
    </p:spTree>
    <p:extLst>
      <p:ext uri="{BB962C8B-B14F-4D97-AF65-F5344CB8AC3E}">
        <p14:creationId xmlns:p14="http://schemas.microsoft.com/office/powerpoint/2010/main" val="84807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40092E-AD92-4292-BFB9-648A67466068}" type="datetimeFigureOut">
              <a:rPr lang="en-US" smtClean="0"/>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D58F8-0E5D-4A18-AB69-DEBCBCAD4F16}" type="slidenum">
              <a:rPr lang="en-US" smtClean="0"/>
              <a:t>‹#›</a:t>
            </a:fld>
            <a:endParaRPr lang="en-US"/>
          </a:p>
        </p:txBody>
      </p:sp>
    </p:spTree>
    <p:extLst>
      <p:ext uri="{BB962C8B-B14F-4D97-AF65-F5344CB8AC3E}">
        <p14:creationId xmlns:p14="http://schemas.microsoft.com/office/powerpoint/2010/main" val="391247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40092E-AD92-4292-BFB9-648A67466068}" type="datetimeFigureOut">
              <a:rPr lang="en-US" smtClean="0"/>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D58F8-0E5D-4A18-AB69-DEBCBCAD4F16}" type="slidenum">
              <a:rPr lang="en-US" smtClean="0"/>
              <a:t>‹#›</a:t>
            </a:fld>
            <a:endParaRPr lang="en-US"/>
          </a:p>
        </p:txBody>
      </p:sp>
    </p:spTree>
    <p:extLst>
      <p:ext uri="{BB962C8B-B14F-4D97-AF65-F5344CB8AC3E}">
        <p14:creationId xmlns:p14="http://schemas.microsoft.com/office/powerpoint/2010/main" val="3353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0092E-AD92-4292-BFB9-648A67466068}" type="datetimeFigureOut">
              <a:rPr lang="en-US" smtClean="0"/>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D58F8-0E5D-4A18-AB69-DEBCBCAD4F16}" type="slidenum">
              <a:rPr lang="en-US" smtClean="0"/>
              <a:t>‹#›</a:t>
            </a:fld>
            <a:endParaRPr lang="en-US"/>
          </a:p>
        </p:txBody>
      </p:sp>
    </p:spTree>
    <p:extLst>
      <p:ext uri="{BB962C8B-B14F-4D97-AF65-F5344CB8AC3E}">
        <p14:creationId xmlns:p14="http://schemas.microsoft.com/office/powerpoint/2010/main" val="25023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40092E-AD92-4292-BFB9-648A67466068}"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8AD58F8-0E5D-4A18-AB69-DEBCBCAD4F16}" type="slidenum">
              <a:rPr lang="en-US" smtClean="0"/>
              <a:t>‹#›</a:t>
            </a:fld>
            <a:endParaRPr lang="en-US"/>
          </a:p>
        </p:txBody>
      </p:sp>
    </p:spTree>
    <p:extLst>
      <p:ext uri="{BB962C8B-B14F-4D97-AF65-F5344CB8AC3E}">
        <p14:creationId xmlns:p14="http://schemas.microsoft.com/office/powerpoint/2010/main" val="347091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40092E-AD92-4292-BFB9-648A67466068}" type="datetimeFigureOut">
              <a:rPr lang="en-US" smtClean="0"/>
              <a:t>9/7/2020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8AD58F8-0E5D-4A18-AB69-DEBCBCAD4F16}" type="slidenum">
              <a:rPr lang="en-US" smtClean="0"/>
              <a:t>‹#›</a:t>
            </a:fld>
            <a:endParaRPr lang="en-US"/>
          </a:p>
        </p:txBody>
      </p:sp>
    </p:spTree>
    <p:extLst>
      <p:ext uri="{BB962C8B-B14F-4D97-AF65-F5344CB8AC3E}">
        <p14:creationId xmlns:p14="http://schemas.microsoft.com/office/powerpoint/2010/main" val="274835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140092E-AD92-4292-BFB9-648A67466068}" type="datetimeFigureOut">
              <a:rPr lang="en-US" smtClean="0"/>
              <a:t>9/7/2020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8AD58F8-0E5D-4A18-AB69-DEBCBCAD4F16}" type="slidenum">
              <a:rPr lang="en-US" smtClean="0"/>
              <a:t>‹#›</a:t>
            </a:fld>
            <a:endParaRPr lang="en-US"/>
          </a:p>
        </p:txBody>
      </p:sp>
    </p:spTree>
    <p:extLst>
      <p:ext uri="{BB962C8B-B14F-4D97-AF65-F5344CB8AC3E}">
        <p14:creationId xmlns:p14="http://schemas.microsoft.com/office/powerpoint/2010/main" val="756531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DF04-8E49-486E-A95D-2DF9E7DCAD5E}"/>
              </a:ext>
            </a:extLst>
          </p:cNvPr>
          <p:cNvSpPr>
            <a:spLocks noGrp="1"/>
          </p:cNvSpPr>
          <p:nvPr>
            <p:ph type="ctrTitle"/>
          </p:nvPr>
        </p:nvSpPr>
        <p:spPr/>
        <p:txBody>
          <a:bodyPr/>
          <a:lstStyle/>
          <a:p>
            <a:r>
              <a:rPr lang="en-US" dirty="0"/>
              <a:t>    This Not That </a:t>
            </a:r>
          </a:p>
        </p:txBody>
      </p:sp>
      <p:sp>
        <p:nvSpPr>
          <p:cNvPr id="3" name="Subtitle 2">
            <a:extLst>
              <a:ext uri="{FF2B5EF4-FFF2-40B4-BE49-F238E27FC236}">
                <a16:creationId xmlns:a16="http://schemas.microsoft.com/office/drawing/2014/main" id="{580CA34C-7B80-4447-A58F-4A6F56B91F54}"/>
              </a:ext>
            </a:extLst>
          </p:cNvPr>
          <p:cNvSpPr>
            <a:spLocks noGrp="1"/>
          </p:cNvSpPr>
          <p:nvPr>
            <p:ph type="subTitle" idx="1"/>
          </p:nvPr>
        </p:nvSpPr>
        <p:spPr>
          <a:xfrm>
            <a:off x="1829151" y="4448908"/>
            <a:ext cx="8411777" cy="1069848"/>
          </a:xfrm>
        </p:spPr>
        <p:txBody>
          <a:bodyPr/>
          <a:lstStyle/>
          <a:p>
            <a:pPr algn="ctr"/>
            <a:r>
              <a:rPr lang="en-US" dirty="0"/>
              <a:t>Which is the better option for the environment? </a:t>
            </a:r>
          </a:p>
        </p:txBody>
      </p:sp>
    </p:spTree>
    <p:extLst>
      <p:ext uri="{BB962C8B-B14F-4D97-AF65-F5344CB8AC3E}">
        <p14:creationId xmlns:p14="http://schemas.microsoft.com/office/powerpoint/2010/main" val="67311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44C0-552E-47FE-857A-5F9DE660C19D}"/>
              </a:ext>
            </a:extLst>
          </p:cNvPr>
          <p:cNvSpPr>
            <a:spLocks noGrp="1"/>
          </p:cNvSpPr>
          <p:nvPr>
            <p:ph type="title"/>
          </p:nvPr>
        </p:nvSpPr>
        <p:spPr/>
        <p:txBody>
          <a:bodyPr/>
          <a:lstStyle/>
          <a:p>
            <a:r>
              <a:rPr lang="en-US" dirty="0"/>
              <a:t>Donate                       Throw Toys      </a:t>
            </a:r>
            <a:br>
              <a:rPr lang="en-US" dirty="0"/>
            </a:br>
            <a:r>
              <a:rPr lang="en-US" dirty="0"/>
              <a:t> Toys              Vs.            Away</a:t>
            </a:r>
          </a:p>
        </p:txBody>
      </p:sp>
      <p:pic>
        <p:nvPicPr>
          <p:cNvPr id="4098" name="Picture 2" descr="Where Can You Recycle Or Donate Toys After Christmas? You ...">
            <a:extLst>
              <a:ext uri="{FF2B5EF4-FFF2-40B4-BE49-F238E27FC236}">
                <a16:creationId xmlns:a16="http://schemas.microsoft.com/office/drawing/2014/main" id="{5517D8E9-9BCA-44E1-812F-BDE30BB8C3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419" y="2994728"/>
            <a:ext cx="5017175" cy="28221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ntinental 4444GY 44 Gallon Gray Trash Can">
            <a:extLst>
              <a:ext uri="{FF2B5EF4-FFF2-40B4-BE49-F238E27FC236}">
                <a16:creationId xmlns:a16="http://schemas.microsoft.com/office/drawing/2014/main" id="{740F2D95-1C6B-4089-A40E-15FDB6325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543" y="2404403"/>
            <a:ext cx="3676826" cy="3676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reen Smiley Face Png | Clipart Panda - Free Clipart Images">
            <a:extLst>
              <a:ext uri="{FF2B5EF4-FFF2-40B4-BE49-F238E27FC236}">
                <a16:creationId xmlns:a16="http://schemas.microsoft.com/office/drawing/2014/main" id="{430F4128-4E5F-4F0C-A54B-AF1EEB3A4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838" y="1289304"/>
            <a:ext cx="1391621" cy="13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2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EC4D-24DB-4C93-B6C1-337B4ADF33EC}"/>
              </a:ext>
            </a:extLst>
          </p:cNvPr>
          <p:cNvSpPr>
            <a:spLocks noGrp="1"/>
          </p:cNvSpPr>
          <p:nvPr>
            <p:ph type="title"/>
          </p:nvPr>
        </p:nvSpPr>
        <p:spPr/>
        <p:txBody>
          <a:bodyPr/>
          <a:lstStyle/>
          <a:p>
            <a:r>
              <a:rPr lang="en-US" dirty="0"/>
              <a:t>Litter            vs.             Pick up </a:t>
            </a:r>
            <a:br>
              <a:rPr lang="en-US" dirty="0"/>
            </a:br>
            <a:r>
              <a:rPr lang="en-US" dirty="0"/>
              <a:t>                                   trash</a:t>
            </a:r>
          </a:p>
        </p:txBody>
      </p:sp>
      <p:pic>
        <p:nvPicPr>
          <p:cNvPr id="8194" name="Picture 2" descr="Child Throwing Garbage Illustrations, Royalty-Free Vector ...">
            <a:extLst>
              <a:ext uri="{FF2B5EF4-FFF2-40B4-BE49-F238E27FC236}">
                <a16:creationId xmlns:a16="http://schemas.microsoft.com/office/drawing/2014/main" id="{EA8A9A53-5FFE-48EE-95BE-4CCE0E4BC8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829" y="2700646"/>
            <a:ext cx="3041462" cy="32770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rowing trash clipart 4 » Clipart Station">
            <a:extLst>
              <a:ext uri="{FF2B5EF4-FFF2-40B4-BE49-F238E27FC236}">
                <a16:creationId xmlns:a16="http://schemas.microsoft.com/office/drawing/2014/main" id="{FDA1B325-A15A-48F8-8836-EAA9B146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823" y="2253585"/>
            <a:ext cx="3836671" cy="3836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Green Smiley Face Png | Clipart Panda - Free Clipart Images">
            <a:extLst>
              <a:ext uri="{FF2B5EF4-FFF2-40B4-BE49-F238E27FC236}">
                <a16:creationId xmlns:a16="http://schemas.microsoft.com/office/drawing/2014/main" id="{BB1C3ED3-ADC1-476F-A92C-90056F4DE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991" y="1554260"/>
            <a:ext cx="1391621" cy="13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7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40B8-BDCB-4C93-BF27-CCD08AF87895}"/>
              </a:ext>
            </a:extLst>
          </p:cNvPr>
          <p:cNvSpPr>
            <a:spLocks noGrp="1"/>
          </p:cNvSpPr>
          <p:nvPr>
            <p:ph type="title"/>
          </p:nvPr>
        </p:nvSpPr>
        <p:spPr>
          <a:xfrm>
            <a:off x="1112051" y="315311"/>
            <a:ext cx="10381254" cy="1609344"/>
          </a:xfrm>
        </p:spPr>
        <p:txBody>
          <a:bodyPr/>
          <a:lstStyle/>
          <a:p>
            <a:pPr algn="ctr"/>
            <a:r>
              <a:rPr lang="en-US" dirty="0"/>
              <a:t>Protect our sea life by saying no to plastic!</a:t>
            </a:r>
          </a:p>
        </p:txBody>
      </p:sp>
      <p:pic>
        <p:nvPicPr>
          <p:cNvPr id="9218" name="Picture 2" descr="Kids Page – Sea Turtle Conservation Bonaire">
            <a:extLst>
              <a:ext uri="{FF2B5EF4-FFF2-40B4-BE49-F238E27FC236}">
                <a16:creationId xmlns:a16="http://schemas.microsoft.com/office/drawing/2014/main" id="{EB063D9F-B5C9-4638-B09F-7033CED8A3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5268" y="2041127"/>
            <a:ext cx="5088758" cy="381835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1AE44A47-5982-4F35-A070-7F604CDB4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167" y="2041126"/>
            <a:ext cx="5091138" cy="381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51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birds from plastic [paradise mo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85" y="537412"/>
            <a:ext cx="3892245" cy="296648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fish with plastic in bellies"/>
          <p:cNvPicPr>
            <a:picLocks noChangeAspect="1" noChangeArrowheads="1"/>
          </p:cNvPicPr>
          <p:nvPr/>
        </p:nvPicPr>
        <p:blipFill rotWithShape="1">
          <a:blip r:embed="rId4">
            <a:extLst>
              <a:ext uri="{28A0092B-C50C-407E-A947-70E740481C1C}">
                <a14:useLocalDpi xmlns:a14="http://schemas.microsoft.com/office/drawing/2010/main" val="0"/>
              </a:ext>
            </a:extLst>
          </a:blip>
          <a:srcRect l="11106" r="13088"/>
          <a:stretch/>
        </p:blipFill>
        <p:spPr bwMode="auto">
          <a:xfrm>
            <a:off x="7311982" y="3880540"/>
            <a:ext cx="3455641" cy="264057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122" y="3810991"/>
            <a:ext cx="4516878" cy="2710127"/>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mage result for plastic straw in turtle nose"/>
          <p:cNvPicPr>
            <a:picLocks noChangeAspect="1" noChangeArrowheads="1"/>
          </p:cNvPicPr>
          <p:nvPr/>
        </p:nvPicPr>
        <p:blipFill rotWithShape="1">
          <a:blip r:embed="rId6">
            <a:extLst>
              <a:ext uri="{28A0092B-C50C-407E-A947-70E740481C1C}">
                <a14:useLocalDpi xmlns:a14="http://schemas.microsoft.com/office/drawing/2010/main" val="0"/>
              </a:ext>
            </a:extLst>
          </a:blip>
          <a:srcRect t="8626" b="9372"/>
          <a:stretch/>
        </p:blipFill>
        <p:spPr bwMode="auto">
          <a:xfrm>
            <a:off x="5730240" y="612308"/>
            <a:ext cx="4701641" cy="289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7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B074-9D55-48FB-8C29-C6C602187D64}"/>
              </a:ext>
            </a:extLst>
          </p:cNvPr>
          <p:cNvSpPr>
            <a:spLocks noGrp="1"/>
          </p:cNvSpPr>
          <p:nvPr>
            <p:ph type="title"/>
          </p:nvPr>
        </p:nvSpPr>
        <p:spPr/>
        <p:txBody>
          <a:bodyPr>
            <a:normAutofit/>
          </a:bodyPr>
          <a:lstStyle/>
          <a:p>
            <a:r>
              <a:rPr lang="en-US" dirty="0"/>
              <a:t>Reusable                        Plastic </a:t>
            </a:r>
            <a:br>
              <a:rPr lang="en-US" dirty="0"/>
            </a:br>
            <a:r>
              <a:rPr lang="en-US" dirty="0"/>
              <a:t> Bottle            Vs.            Bottle</a:t>
            </a:r>
          </a:p>
        </p:txBody>
      </p:sp>
      <p:pic>
        <p:nvPicPr>
          <p:cNvPr id="1026" name="Picture 2" descr="35 Best, Top Rated BPA Free, Stainless Steel Reusable ...">
            <a:extLst>
              <a:ext uri="{FF2B5EF4-FFF2-40B4-BE49-F238E27FC236}">
                <a16:creationId xmlns:a16="http://schemas.microsoft.com/office/drawing/2014/main" id="{90316347-1F48-4E5B-9BBC-9EB7EB42D8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928" y="2553481"/>
            <a:ext cx="3887177" cy="38871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bidden Jello - image - forbiddensnacks - Reddit">
            <a:extLst>
              <a:ext uri="{FF2B5EF4-FFF2-40B4-BE49-F238E27FC236}">
                <a16:creationId xmlns:a16="http://schemas.microsoft.com/office/drawing/2014/main" id="{5E7B5165-0CBA-4F6D-8A8D-1DC952464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751" y="2668140"/>
            <a:ext cx="2862974" cy="3705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en Smiley Face Png | Clipart Panda - Free Clipart Images">
            <a:extLst>
              <a:ext uri="{FF2B5EF4-FFF2-40B4-BE49-F238E27FC236}">
                <a16:creationId xmlns:a16="http://schemas.microsoft.com/office/drawing/2014/main" id="{B4C69005-FF92-489C-9DCE-CCF249951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484" y="1854156"/>
            <a:ext cx="1391621" cy="13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4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AED0-0E88-4272-9EAC-DA50BB840782}"/>
              </a:ext>
            </a:extLst>
          </p:cNvPr>
          <p:cNvSpPr>
            <a:spLocks noGrp="1"/>
          </p:cNvSpPr>
          <p:nvPr>
            <p:ph type="title"/>
          </p:nvPr>
        </p:nvSpPr>
        <p:spPr/>
        <p:txBody>
          <a:bodyPr/>
          <a:lstStyle/>
          <a:p>
            <a:r>
              <a:rPr lang="en-US" dirty="0"/>
              <a:t>Reusable                        Plastic   </a:t>
            </a:r>
            <a:br>
              <a:rPr lang="en-US" dirty="0"/>
            </a:br>
            <a:r>
              <a:rPr lang="en-US" dirty="0"/>
              <a:t>  Bag               Vs.             Bag   </a:t>
            </a:r>
          </a:p>
        </p:txBody>
      </p:sp>
      <p:pic>
        <p:nvPicPr>
          <p:cNvPr id="2050" name="Picture 2" descr="Custom Reusable Non-Woven Bags | Recycled Grocery Totes">
            <a:extLst>
              <a:ext uri="{FF2B5EF4-FFF2-40B4-BE49-F238E27FC236}">
                <a16:creationId xmlns:a16="http://schemas.microsoft.com/office/drawing/2014/main" id="{20920D71-E0F0-4512-9942-6BFA726E3B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25" y="2322068"/>
            <a:ext cx="4051300" cy="4051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B. Bellezza Handcrafted Jewelry: Plastic Bags and What ...">
            <a:extLst>
              <a:ext uri="{FF2B5EF4-FFF2-40B4-BE49-F238E27FC236}">
                <a16:creationId xmlns:a16="http://schemas.microsoft.com/office/drawing/2014/main" id="{692649C1-AEAB-4F26-81F2-A007C8552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686" y="2192450"/>
            <a:ext cx="2865212" cy="42927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reen Smiley Face Png | Clipart Panda - Free Clipart Images">
            <a:extLst>
              <a:ext uri="{FF2B5EF4-FFF2-40B4-BE49-F238E27FC236}">
                <a16:creationId xmlns:a16="http://schemas.microsoft.com/office/drawing/2014/main" id="{C62E5368-9467-4E6E-BA81-53B8DDB94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484" y="1854156"/>
            <a:ext cx="1391621" cy="13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EB9E-BC7A-411D-A524-1A7A24B2A801}"/>
              </a:ext>
            </a:extLst>
          </p:cNvPr>
          <p:cNvSpPr>
            <a:spLocks noGrp="1"/>
          </p:cNvSpPr>
          <p:nvPr>
            <p:ph type="title"/>
          </p:nvPr>
        </p:nvSpPr>
        <p:spPr>
          <a:xfrm>
            <a:off x="1069847" y="484632"/>
            <a:ext cx="10507863" cy="1609344"/>
          </a:xfrm>
        </p:spPr>
        <p:txBody>
          <a:bodyPr/>
          <a:lstStyle/>
          <a:p>
            <a:r>
              <a:rPr lang="en-US" dirty="0"/>
              <a:t>Donate used                 Throw away</a:t>
            </a:r>
            <a:br>
              <a:rPr lang="en-US" dirty="0"/>
            </a:br>
            <a:r>
              <a:rPr lang="en-US" dirty="0"/>
              <a:t> clothing           Vs.         clothes</a:t>
            </a:r>
          </a:p>
        </p:txBody>
      </p:sp>
      <p:pic>
        <p:nvPicPr>
          <p:cNvPr id="7174" name="Picture 6" descr="Donate Your Used Clothes to Needy Families">
            <a:extLst>
              <a:ext uri="{FF2B5EF4-FFF2-40B4-BE49-F238E27FC236}">
                <a16:creationId xmlns:a16="http://schemas.microsoft.com/office/drawing/2014/main" id="{B77CF839-3A9B-4CF5-95D2-C614191F8F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62896"/>
            <a:ext cx="5276439" cy="35176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ntinental 4444GY 44 Gallon Gray Trash Can">
            <a:extLst>
              <a:ext uri="{FF2B5EF4-FFF2-40B4-BE49-F238E27FC236}">
                <a16:creationId xmlns:a16="http://schemas.microsoft.com/office/drawing/2014/main" id="{F39AEE24-1ABD-4D87-A1D5-A2CFF2983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524" y="2603696"/>
            <a:ext cx="3676826" cy="36768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Green Smiley Face Png | Clipart Panda - Free Clipart Images">
            <a:extLst>
              <a:ext uri="{FF2B5EF4-FFF2-40B4-BE49-F238E27FC236}">
                <a16:creationId xmlns:a16="http://schemas.microsoft.com/office/drawing/2014/main" id="{173FEC48-999A-42AF-AC88-C730C0CB4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8375" y="1608482"/>
            <a:ext cx="1391621" cy="13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3636-7562-4ECA-A819-EC1EA993B713}"/>
              </a:ext>
            </a:extLst>
          </p:cNvPr>
          <p:cNvSpPr>
            <a:spLocks noGrp="1"/>
          </p:cNvSpPr>
          <p:nvPr>
            <p:ph type="title"/>
          </p:nvPr>
        </p:nvSpPr>
        <p:spPr/>
        <p:txBody>
          <a:bodyPr>
            <a:normAutofit/>
          </a:bodyPr>
          <a:lstStyle/>
          <a:p>
            <a:r>
              <a:rPr lang="en-US" dirty="0"/>
              <a:t>  Packaged                unpackaged</a:t>
            </a:r>
            <a:br>
              <a:rPr lang="en-US" dirty="0"/>
            </a:br>
            <a:r>
              <a:rPr lang="en-US" dirty="0"/>
              <a:t>Fruit/Veggies     vs.    Fruit/veggies</a:t>
            </a:r>
          </a:p>
        </p:txBody>
      </p:sp>
      <p:pic>
        <p:nvPicPr>
          <p:cNvPr id="5122" name="Picture 2" descr="Food4All | How fruits and vegetables turned into a risky ...">
            <a:extLst>
              <a:ext uri="{FF2B5EF4-FFF2-40B4-BE49-F238E27FC236}">
                <a16:creationId xmlns:a16="http://schemas.microsoft.com/office/drawing/2014/main" id="{0CB08499-83BC-4660-B260-64B616B3BC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2" t="10002" r="9854" b="10002"/>
          <a:stretch/>
        </p:blipFill>
        <p:spPr bwMode="auto">
          <a:xfrm>
            <a:off x="313035" y="3287824"/>
            <a:ext cx="5238172" cy="25862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ading Food Labels | Downsize Me">
            <a:extLst>
              <a:ext uri="{FF2B5EF4-FFF2-40B4-BE49-F238E27FC236}">
                <a16:creationId xmlns:a16="http://schemas.microsoft.com/office/drawing/2014/main" id="{89F2BC43-A4B0-47F5-8A97-1B481760A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523" y="3287824"/>
            <a:ext cx="5238172" cy="2586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reen Smiley Face Png | Clipart Panda - Free Clipart Images">
            <a:extLst>
              <a:ext uri="{FF2B5EF4-FFF2-40B4-BE49-F238E27FC236}">
                <a16:creationId xmlns:a16="http://schemas.microsoft.com/office/drawing/2014/main" id="{ADC64404-704B-4E6A-A2D7-86645C36E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2566" y="2030351"/>
            <a:ext cx="1391621" cy="13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03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54E2-FD14-4B30-A880-7655AB1689F3}"/>
              </a:ext>
            </a:extLst>
          </p:cNvPr>
          <p:cNvSpPr>
            <a:spLocks noGrp="1"/>
          </p:cNvSpPr>
          <p:nvPr>
            <p:ph type="title"/>
          </p:nvPr>
        </p:nvSpPr>
        <p:spPr/>
        <p:txBody>
          <a:bodyPr>
            <a:normAutofit/>
          </a:bodyPr>
          <a:lstStyle/>
          <a:p>
            <a:r>
              <a:rPr lang="en-US" dirty="0"/>
              <a:t>Metal                            Plastic </a:t>
            </a:r>
            <a:br>
              <a:rPr lang="en-US" dirty="0"/>
            </a:br>
            <a:r>
              <a:rPr lang="en-US" dirty="0"/>
              <a:t>straw              vs.            straw</a:t>
            </a:r>
          </a:p>
        </p:txBody>
      </p:sp>
      <p:pic>
        <p:nvPicPr>
          <p:cNvPr id="3074" name="Picture 2" descr="Stainless Steel Metal Angled Bent Drinking Straw Stylish ...">
            <a:extLst>
              <a:ext uri="{FF2B5EF4-FFF2-40B4-BE49-F238E27FC236}">
                <a16:creationId xmlns:a16="http://schemas.microsoft.com/office/drawing/2014/main" id="{5AB0BFB6-FB63-4A63-9312-3E6FB2B47E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722" y="3195589"/>
            <a:ext cx="2975287" cy="29752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50 Sets 16oz Plastic Clear Cups with Flat Lids and Straws ...">
            <a:extLst>
              <a:ext uri="{FF2B5EF4-FFF2-40B4-BE49-F238E27FC236}">
                <a16:creationId xmlns:a16="http://schemas.microsoft.com/office/drawing/2014/main" id="{C3D393C0-9BEF-4726-9095-0A0899FC4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20" y="2399318"/>
            <a:ext cx="3771558" cy="37715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reen Smiley Face Png | Clipart Panda - Free Clipart Images">
            <a:extLst>
              <a:ext uri="{FF2B5EF4-FFF2-40B4-BE49-F238E27FC236}">
                <a16:creationId xmlns:a16="http://schemas.microsoft.com/office/drawing/2014/main" id="{75F70DB0-470E-429F-841A-29C43C44C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703" y="1699993"/>
            <a:ext cx="1391621" cy="13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9E78-6F1E-41E2-A529-99C6A335592D}"/>
              </a:ext>
            </a:extLst>
          </p:cNvPr>
          <p:cNvSpPr>
            <a:spLocks noGrp="1"/>
          </p:cNvSpPr>
          <p:nvPr>
            <p:ph type="title"/>
          </p:nvPr>
        </p:nvSpPr>
        <p:spPr/>
        <p:txBody>
          <a:bodyPr>
            <a:normAutofit/>
          </a:bodyPr>
          <a:lstStyle/>
          <a:p>
            <a:r>
              <a:rPr lang="en-US" dirty="0"/>
              <a:t>Eating to-go      Vs.     Eating at the</a:t>
            </a:r>
            <a:br>
              <a:rPr lang="en-US" dirty="0"/>
            </a:br>
            <a:r>
              <a:rPr lang="en-US" dirty="0"/>
              <a:t>                            Restaurant </a:t>
            </a:r>
          </a:p>
        </p:txBody>
      </p:sp>
      <p:pic>
        <p:nvPicPr>
          <p:cNvPr id="6148" name="Picture 4">
            <a:extLst>
              <a:ext uri="{FF2B5EF4-FFF2-40B4-BE49-F238E27FC236}">
                <a16:creationId xmlns:a16="http://schemas.microsoft.com/office/drawing/2014/main" id="{39C67910-81BE-47BC-8C39-2B267D6DF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940" y="4252077"/>
            <a:ext cx="2383888" cy="23838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oam Hinged Containers, Clamshell Takeout Containers And ...">
            <a:extLst>
              <a:ext uri="{FF2B5EF4-FFF2-40B4-BE49-F238E27FC236}">
                <a16:creationId xmlns:a16="http://schemas.microsoft.com/office/drawing/2014/main" id="{8381FB96-8B5E-4401-A4E0-F759CF732F8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406" y="1578804"/>
            <a:ext cx="3339788" cy="33397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tom Restaurant Booths | Upholstered Booths &amp;amp; Banquettes ...">
            <a:extLst>
              <a:ext uri="{FF2B5EF4-FFF2-40B4-BE49-F238E27FC236}">
                <a16:creationId xmlns:a16="http://schemas.microsoft.com/office/drawing/2014/main" id="{E27DF419-4C55-4812-9FE2-E8AC28704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690" y="2851756"/>
            <a:ext cx="4870632" cy="32226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Green Smiley Face Png | Clipart Panda - Free Clipart Images">
            <a:extLst>
              <a:ext uri="{FF2B5EF4-FFF2-40B4-BE49-F238E27FC236}">
                <a16:creationId xmlns:a16="http://schemas.microsoft.com/office/drawing/2014/main" id="{7EF8EF1B-BACB-4CC4-8D24-E13840676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1717" y="1850049"/>
            <a:ext cx="1391621" cy="13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1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4954</TotalTime>
  <Words>180</Words>
  <Application>Microsoft Office PowerPoint</Application>
  <PresentationFormat>Widescreen</PresentationFormat>
  <Paragraphs>18</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Rockwell</vt:lpstr>
      <vt:lpstr>Rockwell Condensed</vt:lpstr>
      <vt:lpstr>Wingdings</vt:lpstr>
      <vt:lpstr>Wood Type</vt:lpstr>
      <vt:lpstr>    This Not That </vt:lpstr>
      <vt:lpstr>Protect our sea life by saying no to plastic!</vt:lpstr>
      <vt:lpstr>PowerPoint Presentation</vt:lpstr>
      <vt:lpstr>Reusable                        Plastic   Bottle            Vs.            Bottle</vt:lpstr>
      <vt:lpstr>Reusable                        Plastic      Bag               Vs.             Bag   </vt:lpstr>
      <vt:lpstr>Donate used                 Throw away  clothing           Vs.         clothes</vt:lpstr>
      <vt:lpstr>  Packaged                unpackaged Fruit/Veggies     vs.    Fruit/veggies</vt:lpstr>
      <vt:lpstr>Metal                            Plastic  straw              vs.            straw</vt:lpstr>
      <vt:lpstr>Eating to-go      Vs.     Eating at the                             Restaurant </vt:lpstr>
      <vt:lpstr>Donate                       Throw Toys        Toys              Vs.            Away</vt:lpstr>
      <vt:lpstr>Litter            vs.             Pick up                                     trash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Not That </dc:title>
  <dc:creator>Jaidacyn Madrigal</dc:creator>
  <cp:lastModifiedBy>Jaidacyn Madrigal</cp:lastModifiedBy>
  <cp:revision>29</cp:revision>
  <dcterms:created xsi:type="dcterms:W3CDTF">2020-06-09T17:26:10Z</dcterms:created>
  <dcterms:modified xsi:type="dcterms:W3CDTF">2020-09-07T21:34:28Z</dcterms:modified>
</cp:coreProperties>
</file>